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Default Extension="jpeg" ContentType="image/jpeg"/>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51" r:id="rId1"/>
  </p:sldMasterIdLst>
  <p:notesMasterIdLst>
    <p:notesMasterId r:id="rId32"/>
  </p:notesMasterIdLst>
  <p:handoutMasterIdLst>
    <p:handoutMasterId r:id="rId33"/>
  </p:handoutMasterIdLst>
  <p:sldIdLst>
    <p:sldId id="1055" r:id="rId2"/>
    <p:sldId id="1071" r:id="rId3"/>
    <p:sldId id="1056" r:id="rId4"/>
    <p:sldId id="1057" r:id="rId5"/>
    <p:sldId id="1058" r:id="rId6"/>
    <p:sldId id="1070" r:id="rId7"/>
    <p:sldId id="1096" r:id="rId8"/>
    <p:sldId id="1072" r:id="rId9"/>
    <p:sldId id="1073" r:id="rId10"/>
    <p:sldId id="1093" r:id="rId11"/>
    <p:sldId id="1074" r:id="rId12"/>
    <p:sldId id="1075" r:id="rId13"/>
    <p:sldId id="1076" r:id="rId14"/>
    <p:sldId id="1088" r:id="rId15"/>
    <p:sldId id="1078" r:id="rId16"/>
    <p:sldId id="1091" r:id="rId17"/>
    <p:sldId id="1090" r:id="rId18"/>
    <p:sldId id="1089" r:id="rId19"/>
    <p:sldId id="1077" r:id="rId20"/>
    <p:sldId id="1094" r:id="rId21"/>
    <p:sldId id="1079" r:id="rId22"/>
    <p:sldId id="1080" r:id="rId23"/>
    <p:sldId id="1081" r:id="rId24"/>
    <p:sldId id="1082" r:id="rId25"/>
    <p:sldId id="1095" r:id="rId26"/>
    <p:sldId id="1083" r:id="rId27"/>
    <p:sldId id="1084" r:id="rId28"/>
    <p:sldId id="1085" r:id="rId29"/>
    <p:sldId id="1086" r:id="rId30"/>
    <p:sldId id="1087" r:id="rId31"/>
  </p:sldIdLst>
  <p:sldSz cx="9372600" cy="6858000"/>
  <p:notesSz cx="7315200" cy="9601200"/>
  <p:defaultTextStyle>
    <a:defPPr>
      <a:defRPr lang="en-US"/>
    </a:defPPr>
    <a:lvl1pPr algn="l" rtl="0" fontAlgn="base">
      <a:spcBef>
        <a:spcPct val="0"/>
      </a:spcBef>
      <a:spcAft>
        <a:spcPct val="0"/>
      </a:spcAft>
      <a:defRPr sz="1000" kern="1200">
        <a:solidFill>
          <a:schemeClr val="tx1"/>
        </a:solidFill>
        <a:latin typeface="Garamond" pitchFamily="18" charset="0"/>
        <a:ea typeface="ＭＳ Ｐゴシック"/>
        <a:cs typeface="ＭＳ Ｐゴシック"/>
      </a:defRPr>
    </a:lvl1pPr>
    <a:lvl2pPr marL="457200" algn="l" rtl="0" fontAlgn="base">
      <a:spcBef>
        <a:spcPct val="0"/>
      </a:spcBef>
      <a:spcAft>
        <a:spcPct val="0"/>
      </a:spcAft>
      <a:defRPr sz="1000" kern="1200">
        <a:solidFill>
          <a:schemeClr val="tx1"/>
        </a:solidFill>
        <a:latin typeface="Garamond" pitchFamily="18" charset="0"/>
        <a:ea typeface="ＭＳ Ｐゴシック"/>
        <a:cs typeface="ＭＳ Ｐゴシック"/>
      </a:defRPr>
    </a:lvl2pPr>
    <a:lvl3pPr marL="914400" algn="l" rtl="0" fontAlgn="base">
      <a:spcBef>
        <a:spcPct val="0"/>
      </a:spcBef>
      <a:spcAft>
        <a:spcPct val="0"/>
      </a:spcAft>
      <a:defRPr sz="1000" kern="1200">
        <a:solidFill>
          <a:schemeClr val="tx1"/>
        </a:solidFill>
        <a:latin typeface="Garamond" pitchFamily="18" charset="0"/>
        <a:ea typeface="ＭＳ Ｐゴシック"/>
        <a:cs typeface="ＭＳ Ｐゴシック"/>
      </a:defRPr>
    </a:lvl3pPr>
    <a:lvl4pPr marL="1371600" algn="l" rtl="0" fontAlgn="base">
      <a:spcBef>
        <a:spcPct val="0"/>
      </a:spcBef>
      <a:spcAft>
        <a:spcPct val="0"/>
      </a:spcAft>
      <a:defRPr sz="1000" kern="1200">
        <a:solidFill>
          <a:schemeClr val="tx1"/>
        </a:solidFill>
        <a:latin typeface="Garamond" pitchFamily="18" charset="0"/>
        <a:ea typeface="ＭＳ Ｐゴシック"/>
        <a:cs typeface="ＭＳ Ｐゴシック"/>
      </a:defRPr>
    </a:lvl4pPr>
    <a:lvl5pPr marL="1828800" algn="l" rtl="0" fontAlgn="base">
      <a:spcBef>
        <a:spcPct val="0"/>
      </a:spcBef>
      <a:spcAft>
        <a:spcPct val="0"/>
      </a:spcAft>
      <a:defRPr sz="1000" kern="1200">
        <a:solidFill>
          <a:schemeClr val="tx1"/>
        </a:solidFill>
        <a:latin typeface="Garamond" pitchFamily="18" charset="0"/>
        <a:ea typeface="ＭＳ Ｐゴシック"/>
        <a:cs typeface="ＭＳ Ｐゴシック"/>
      </a:defRPr>
    </a:lvl5pPr>
    <a:lvl6pPr marL="2286000" algn="l" defTabSz="914400" rtl="0" eaLnBrk="1" latinLnBrk="0" hangingPunct="1">
      <a:defRPr sz="1000" kern="1200">
        <a:solidFill>
          <a:schemeClr val="tx1"/>
        </a:solidFill>
        <a:latin typeface="Garamond" pitchFamily="18" charset="0"/>
        <a:ea typeface="ＭＳ Ｐゴシック"/>
        <a:cs typeface="ＭＳ Ｐゴシック"/>
      </a:defRPr>
    </a:lvl6pPr>
    <a:lvl7pPr marL="2743200" algn="l" defTabSz="914400" rtl="0" eaLnBrk="1" latinLnBrk="0" hangingPunct="1">
      <a:defRPr sz="1000" kern="1200">
        <a:solidFill>
          <a:schemeClr val="tx1"/>
        </a:solidFill>
        <a:latin typeface="Garamond" pitchFamily="18" charset="0"/>
        <a:ea typeface="ＭＳ Ｐゴシック"/>
        <a:cs typeface="ＭＳ Ｐゴシック"/>
      </a:defRPr>
    </a:lvl7pPr>
    <a:lvl8pPr marL="3200400" algn="l" defTabSz="914400" rtl="0" eaLnBrk="1" latinLnBrk="0" hangingPunct="1">
      <a:defRPr sz="1000" kern="1200">
        <a:solidFill>
          <a:schemeClr val="tx1"/>
        </a:solidFill>
        <a:latin typeface="Garamond" pitchFamily="18" charset="0"/>
        <a:ea typeface="ＭＳ Ｐゴシック"/>
        <a:cs typeface="ＭＳ Ｐゴシック"/>
      </a:defRPr>
    </a:lvl8pPr>
    <a:lvl9pPr marL="3657600" algn="l" defTabSz="914400" rtl="0" eaLnBrk="1" latinLnBrk="0" hangingPunct="1">
      <a:defRPr sz="1000" kern="1200">
        <a:solidFill>
          <a:schemeClr val="tx1"/>
        </a:solidFill>
        <a:latin typeface="Garamond" pitchFamily="18" charset="0"/>
        <a:ea typeface="ＭＳ Ｐゴシック"/>
        <a:cs typeface="ＭＳ Ｐゴシック"/>
      </a:defRPr>
    </a:lvl9pPr>
  </p:defaultTextStyle>
  <p:extLst>
    <p:ext uri="{EFAFB233-063F-42B5-8137-9DF3F51BA10A}">
      <p15:sldGuideLst xmlns:p15="http://schemas.microsoft.com/office/powerpoint/2012/main" xmlns="">
        <p15:guide id="1" orient="horz" pos="2160">
          <p15:clr>
            <a:srgbClr val="A4A3A4"/>
          </p15:clr>
        </p15:guide>
        <p15:guide id="2" pos="2952">
          <p15:clr>
            <a:srgbClr val="A4A3A4"/>
          </p15:clr>
        </p15:guide>
      </p15:sldGuideLst>
    </p:ext>
    <p:ext uri="{2D200454-40CA-4A62-9FC3-DE9A4176ACB9}">
      <p15:notesGuideLst xmlns:p15="http://schemas.microsoft.com/office/powerpoint/2012/main" xmlns="">
        <p15:guide id="1" orient="horz" pos="3024">
          <p15:clr>
            <a:srgbClr val="A4A3A4"/>
          </p15:clr>
        </p15:guide>
        <p15:guide id="2" pos="230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ry Conlee" initials="MC" lastIdx="1" clrIdx="0"/>
  <p:cmAuthor id="2" name="Mark Kerzner" initials="MK" lastIdx="6" clrIdx="1"/>
  <p:cmAuthor id="3" name="Mary Beth Conlee" initials="MBC" lastIdx="7" clrIdx="2"/>
  <p:cmAuthor id="4" name="Michelle" initials="M" lastIdx="5" clrIdx="3"/>
  <p:cmAuthor id="5" name="Tricia Murphy" initials="TM" lastIdx="4" clrIdx="4">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1A1A1A"/>
    <a:srgbClr val="D6B8EB"/>
    <a:srgbClr val="A77EC7"/>
    <a:srgbClr val="B59BC7"/>
    <a:srgbClr val="C7AAD9"/>
    <a:srgbClr val="C89EDF"/>
    <a:srgbClr val="BD83DF"/>
    <a:srgbClr val="CB89DF"/>
    <a:srgbClr val="CA87D1"/>
    <a:srgbClr val="CF86D1"/>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aximized">
    <p:restoredLeft sz="34587" autoAdjust="0"/>
    <p:restoredTop sz="86092" autoAdjust="0"/>
  </p:normalViewPr>
  <p:slideViewPr>
    <p:cSldViewPr>
      <p:cViewPr varScale="1">
        <p:scale>
          <a:sx n="100" d="100"/>
          <a:sy n="100" d="100"/>
        </p:scale>
        <p:origin x="-1854" y="-84"/>
      </p:cViewPr>
      <p:guideLst>
        <p:guide orient="horz" pos="2160"/>
        <p:guide pos="2952"/>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5" d="100"/>
        <a:sy n="85" d="100"/>
      </p:scale>
      <p:origin x="0" y="0"/>
    </p:cViewPr>
  </p:sorterViewPr>
  <p:notesViewPr>
    <p:cSldViewPr>
      <p:cViewPr>
        <p:scale>
          <a:sx n="80" d="100"/>
          <a:sy n="80" d="100"/>
        </p:scale>
        <p:origin x="2088" y="144"/>
      </p:cViewPr>
      <p:guideLst>
        <p:guide orient="horz" pos="3024"/>
        <p:guide pos="2308"/>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handoutMaster" Target="handoutMasters/handout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8" name="Rectangle 4"/>
          <p:cNvSpPr>
            <a:spLocks noGrp="1" noChangeArrowheads="1"/>
          </p:cNvSpPr>
          <p:nvPr>
            <p:ph type="ftr" sz="quarter" idx="2"/>
          </p:nvPr>
        </p:nvSpPr>
        <p:spPr bwMode="auto">
          <a:xfrm>
            <a:off x="0" y="9123363"/>
            <a:ext cx="3170238" cy="477837"/>
          </a:xfrm>
          <a:prstGeom prst="rect">
            <a:avLst/>
          </a:prstGeom>
          <a:noFill/>
          <a:ln w="9525">
            <a:noFill/>
            <a:miter lim="800000"/>
            <a:headEnd/>
            <a:tailEnd/>
          </a:ln>
        </p:spPr>
        <p:txBody>
          <a:bodyPr vert="horz" wrap="square" lIns="96603" tIns="48303" rIns="96603" bIns="48303" numCol="1" anchor="b" anchorCtr="0" compatLnSpc="1">
            <a:prstTxWarp prst="textNoShape">
              <a:avLst/>
            </a:prstTxWarp>
          </a:bodyPr>
          <a:lstStyle>
            <a:lvl1pPr defTabSz="965200">
              <a:defRPr sz="1200">
                <a:latin typeface="Times New Roman" pitchFamily="18" charset="0"/>
              </a:defRPr>
            </a:lvl1pPr>
          </a:lstStyle>
          <a:p>
            <a:pPr>
              <a:defRPr/>
            </a:pPr>
            <a:r>
              <a:rPr lang="en-US" dirty="0"/>
              <a:t>Copyright © 2017 Elephant Scale. All rights reserved.</a:t>
            </a:r>
          </a:p>
        </p:txBody>
      </p:sp>
      <p:sp>
        <p:nvSpPr>
          <p:cNvPr id="1029" name="Rectangle 5"/>
          <p:cNvSpPr>
            <a:spLocks noGrp="1" noChangeArrowheads="1"/>
          </p:cNvSpPr>
          <p:nvPr>
            <p:ph type="sldNum" sz="quarter" idx="3"/>
          </p:nvPr>
        </p:nvSpPr>
        <p:spPr bwMode="auto">
          <a:xfrm>
            <a:off x="4144963" y="9123363"/>
            <a:ext cx="3170237" cy="477837"/>
          </a:xfrm>
          <a:prstGeom prst="rect">
            <a:avLst/>
          </a:prstGeom>
          <a:noFill/>
          <a:ln w="9525">
            <a:noFill/>
            <a:miter lim="800000"/>
            <a:headEnd/>
            <a:tailEnd/>
          </a:ln>
        </p:spPr>
        <p:txBody>
          <a:bodyPr vert="horz" wrap="square" lIns="96603" tIns="48303" rIns="96603" bIns="48303" numCol="1" anchor="b" anchorCtr="0" compatLnSpc="1">
            <a:prstTxWarp prst="textNoShape">
              <a:avLst/>
            </a:prstTxWarp>
          </a:bodyPr>
          <a:lstStyle>
            <a:lvl1pPr algn="r" defTabSz="965200">
              <a:defRPr sz="1200">
                <a:latin typeface="Times New Roman" pitchFamily="18" charset="0"/>
              </a:defRPr>
            </a:lvl1pPr>
          </a:lstStyle>
          <a:p>
            <a:pPr>
              <a:defRPr/>
            </a:pPr>
            <a:fld id="{97E62689-8C7D-4291-A094-4E689FEC4C3B}" type="slidenum">
              <a:rPr lang="en-US"/>
              <a:pPr>
                <a:defRPr/>
              </a:pPr>
              <a:t>‹#›</a:t>
            </a:fld>
            <a:endParaRPr lang="en-US" dirty="0"/>
          </a:p>
        </p:txBody>
      </p:sp>
    </p:spTree>
    <p:extLst>
      <p:ext uri="{BB962C8B-B14F-4D97-AF65-F5344CB8AC3E}">
        <p14:creationId xmlns:p14="http://schemas.microsoft.com/office/powerpoint/2010/main" xmlns="" val="323929152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4"/>
          <p:cNvSpPr>
            <a:spLocks noGrp="1" noRot="1" noChangeAspect="1" noChangeArrowheads="1" noTextEdit="1"/>
          </p:cNvSpPr>
          <p:nvPr>
            <p:ph type="sldImg" idx="2"/>
          </p:nvPr>
        </p:nvSpPr>
        <p:spPr bwMode="auto">
          <a:xfrm>
            <a:off x="404813" y="473075"/>
            <a:ext cx="6492875" cy="4751388"/>
          </a:xfrm>
          <a:prstGeom prst="rect">
            <a:avLst/>
          </a:prstGeom>
          <a:noFill/>
          <a:ln w="12700">
            <a:solidFill>
              <a:srgbClr val="000000"/>
            </a:solidFill>
            <a:miter lim="800000"/>
            <a:headEnd/>
            <a:tailEnd/>
          </a:ln>
        </p:spPr>
      </p:sp>
      <p:sp>
        <p:nvSpPr>
          <p:cNvPr id="438280" name="Rectangle 8"/>
          <p:cNvSpPr>
            <a:spLocks noGrp="1" noChangeArrowheads="1"/>
          </p:cNvSpPr>
          <p:nvPr>
            <p:ph type="ftr" sz="quarter" idx="4"/>
          </p:nvPr>
        </p:nvSpPr>
        <p:spPr bwMode="auto">
          <a:xfrm>
            <a:off x="1365250" y="9388475"/>
            <a:ext cx="4578350" cy="173038"/>
          </a:xfrm>
          <a:prstGeom prst="rect">
            <a:avLst/>
          </a:prstGeom>
          <a:noFill/>
          <a:ln w="9525">
            <a:noFill/>
            <a:miter lim="800000"/>
            <a:headEnd/>
            <a:tailEnd/>
          </a:ln>
          <a:effectLst/>
        </p:spPr>
        <p:txBody>
          <a:bodyPr vert="horz" wrap="square" lIns="0" tIns="0" rIns="0" bIns="0" numCol="1" anchor="b" anchorCtr="1" compatLnSpc="1">
            <a:prstTxWarp prst="textNoShape">
              <a:avLst/>
            </a:prstTxWarp>
          </a:bodyPr>
          <a:lstStyle>
            <a:lvl1pPr algn="ctr" defTabSz="965200" eaLnBrk="0" hangingPunct="0">
              <a:defRPr sz="900">
                <a:latin typeface="Arial" charset="0"/>
              </a:defRPr>
            </a:lvl1pPr>
          </a:lstStyle>
          <a:p>
            <a:pPr>
              <a:defRPr/>
            </a:pPr>
            <a:r>
              <a:rPr lang="en-US" dirty="0"/>
              <a:t>Copyright © 2017 Elephant Scale. All rights reserved.</a:t>
            </a:r>
          </a:p>
        </p:txBody>
      </p:sp>
      <p:sp>
        <p:nvSpPr>
          <p:cNvPr id="438281" name="Rectangle 9"/>
          <p:cNvSpPr>
            <a:spLocks noGrp="1" noChangeArrowheads="1"/>
          </p:cNvSpPr>
          <p:nvPr>
            <p:ph type="sldNum" sz="quarter" idx="5"/>
          </p:nvPr>
        </p:nvSpPr>
        <p:spPr bwMode="auto">
          <a:xfrm>
            <a:off x="6400800" y="9388475"/>
            <a:ext cx="554038" cy="173038"/>
          </a:xfrm>
          <a:prstGeom prst="rect">
            <a:avLst/>
          </a:prstGeom>
          <a:noFill/>
          <a:ln w="9525">
            <a:noFill/>
            <a:miter lim="800000"/>
            <a:headEnd/>
            <a:tailEnd/>
          </a:ln>
          <a:effectLst/>
        </p:spPr>
        <p:txBody>
          <a:bodyPr vert="horz" wrap="square" lIns="0" tIns="0" rIns="0" bIns="0" numCol="1" anchor="b" anchorCtr="0" compatLnSpc="1">
            <a:prstTxWarp prst="textNoShape">
              <a:avLst/>
            </a:prstTxWarp>
          </a:bodyPr>
          <a:lstStyle>
            <a:lvl1pPr algn="r" defTabSz="965200" eaLnBrk="0" hangingPunct="0">
              <a:defRPr b="1">
                <a:latin typeface="Arial" charset="0"/>
              </a:defRPr>
            </a:lvl1pPr>
          </a:lstStyle>
          <a:p>
            <a:pPr>
              <a:defRPr/>
            </a:pPr>
            <a:fld id="{EFAADD5D-AF76-45EE-AA5F-6DAC73BF167A}" type="slidenum">
              <a:rPr lang="en-US"/>
              <a:pPr>
                <a:defRPr/>
              </a:pPr>
              <a:t>‹#›</a:t>
            </a:fld>
            <a:endParaRPr lang="en-US" dirty="0"/>
          </a:p>
        </p:txBody>
      </p:sp>
      <p:sp>
        <p:nvSpPr>
          <p:cNvPr id="438306" name="Text Box 34"/>
          <p:cNvSpPr txBox="1">
            <a:spLocks noChangeArrowheads="1"/>
          </p:cNvSpPr>
          <p:nvPr/>
        </p:nvSpPr>
        <p:spPr bwMode="auto">
          <a:xfrm>
            <a:off x="271463" y="5176838"/>
            <a:ext cx="617537" cy="254000"/>
          </a:xfrm>
          <a:prstGeom prst="rect">
            <a:avLst/>
          </a:prstGeom>
          <a:noFill/>
          <a:ln w="9525">
            <a:noFill/>
            <a:miter lim="800000"/>
            <a:headEnd/>
            <a:tailEnd/>
          </a:ln>
        </p:spPr>
        <p:txBody>
          <a:bodyPr wrap="none" lIns="96386" tIns="48194" rIns="96386" bIns="48194"/>
          <a:lstStyle/>
          <a:p>
            <a:pPr defTabSz="960438">
              <a:defRPr/>
            </a:pPr>
            <a:r>
              <a:rPr lang="en-US" sz="1200" b="1" u="sng" dirty="0">
                <a:latin typeface="Times New Roman" pitchFamily="18" charset="0"/>
                <a:cs typeface="Times New Roman" pitchFamily="18" charset="0"/>
              </a:rPr>
              <a:t>Notes:</a:t>
            </a:r>
          </a:p>
        </p:txBody>
      </p:sp>
      <p:sp>
        <p:nvSpPr>
          <p:cNvPr id="438309" name="Rectangle 37"/>
          <p:cNvSpPr>
            <a:spLocks noGrp="1" noChangeArrowheads="1"/>
          </p:cNvSpPr>
          <p:nvPr>
            <p:ph type="body" sz="quarter" idx="3"/>
          </p:nvPr>
        </p:nvSpPr>
        <p:spPr bwMode="gray">
          <a:xfrm>
            <a:off x="322263" y="5462588"/>
            <a:ext cx="6607175" cy="3751262"/>
          </a:xfrm>
          <a:prstGeom prst="rect">
            <a:avLst/>
          </a:prstGeom>
          <a:noFill/>
          <a:ln w="9525">
            <a:noFill/>
            <a:miter lim="800000"/>
            <a:headEnd/>
            <a:tailEnd/>
          </a:ln>
        </p:spPr>
        <p:txBody>
          <a:bodyPr vert="horz" wrap="square" lIns="91537" tIns="45768" rIns="91537" bIns="45768" numCol="1" anchor="t" anchorCtr="0" compatLnSpc="1">
            <a:prstTxWarp prst="textNoShape">
              <a:avLst/>
            </a:prstTxWarp>
          </a:bodyPr>
          <a:lstStyle/>
          <a:p>
            <a:pPr lvl="0"/>
            <a:r>
              <a:rPr lang="en-US" noProof="0" dirty="0"/>
              <a:t>Click to edit Master text styles</a:t>
            </a:r>
          </a:p>
          <a:p>
            <a:pPr lvl="1"/>
            <a:r>
              <a:rPr lang="en-US" noProof="0" dirty="0"/>
              <a:t>Second level</a:t>
            </a:r>
          </a:p>
          <a:p>
            <a:pPr lvl="2"/>
            <a:r>
              <a:rPr lang="en-US" noProof="0" dirty="0"/>
              <a:t>Third level</a:t>
            </a:r>
          </a:p>
        </p:txBody>
      </p:sp>
      <p:sp>
        <p:nvSpPr>
          <p:cNvPr id="438317" name="Line 45"/>
          <p:cNvSpPr>
            <a:spLocks noChangeShapeType="1"/>
          </p:cNvSpPr>
          <p:nvPr/>
        </p:nvSpPr>
        <p:spPr bwMode="auto">
          <a:xfrm>
            <a:off x="322263" y="9324975"/>
            <a:ext cx="6653212" cy="0"/>
          </a:xfrm>
          <a:prstGeom prst="line">
            <a:avLst/>
          </a:prstGeom>
          <a:noFill/>
          <a:ln w="12700">
            <a:solidFill>
              <a:srgbClr val="000000"/>
            </a:solidFill>
            <a:round/>
            <a:headEnd/>
            <a:tailEnd/>
          </a:ln>
          <a:effectLst/>
        </p:spPr>
        <p:txBody>
          <a:bodyPr/>
          <a:lstStyle/>
          <a:p>
            <a:pPr algn="ctr">
              <a:spcBef>
                <a:spcPct val="30000"/>
              </a:spcBef>
              <a:defRPr/>
            </a:pPr>
            <a:endParaRPr lang="en-US" dirty="0">
              <a:latin typeface="Garamond" pitchFamily="-110" charset="0"/>
              <a:ea typeface="+mn-ea"/>
              <a:cs typeface="+mn-cs"/>
            </a:endParaRPr>
          </a:p>
        </p:txBody>
      </p:sp>
    </p:spTree>
    <p:extLst>
      <p:ext uri="{BB962C8B-B14F-4D97-AF65-F5344CB8AC3E}">
        <p14:creationId xmlns:p14="http://schemas.microsoft.com/office/powerpoint/2010/main" xmlns="" val="953744030"/>
      </p:ext>
    </p:extLst>
  </p:cSld>
  <p:clrMap bg1="lt1" tx1="dk1" bg2="lt2" tx2="dk2" accent1="accent1" accent2="accent2" accent3="accent3" accent4="accent4" accent5="accent5" accent6="accent6" hlink="hlink" folHlink="folHlink"/>
  <p:hf dt="0"/>
  <p:notesStyle>
    <a:lvl1pPr marL="168275" indent="-168275" algn="l" rtl="0" eaLnBrk="0" fontAlgn="base" hangingPunct="0">
      <a:spcBef>
        <a:spcPct val="30000"/>
      </a:spcBef>
      <a:spcAft>
        <a:spcPct val="0"/>
      </a:spcAft>
      <a:buSzPct val="65000"/>
      <a:buFont typeface="Wingdings" pitchFamily="2" charset="2"/>
      <a:buChar char=""/>
      <a:defRPr sz="1200" kern="1200">
        <a:solidFill>
          <a:schemeClr val="tx1"/>
        </a:solidFill>
        <a:latin typeface="Times New Roman" pitchFamily="-110" charset="0"/>
        <a:ea typeface="ＭＳ Ｐゴシック" pitchFamily="-110" charset="-128"/>
        <a:cs typeface="ＭＳ Ｐゴシック" pitchFamily="-110" charset="-128"/>
      </a:defRPr>
    </a:lvl1pPr>
    <a:lvl2pPr marL="452438" indent="-169863" algn="l" rtl="0" eaLnBrk="0" fontAlgn="base" hangingPunct="0">
      <a:spcBef>
        <a:spcPct val="30000"/>
      </a:spcBef>
      <a:spcAft>
        <a:spcPct val="0"/>
      </a:spcAft>
      <a:buChar char="–"/>
      <a:defRPr sz="1200" kern="1200">
        <a:solidFill>
          <a:schemeClr val="tx1"/>
        </a:solidFill>
        <a:latin typeface="Times New Roman" pitchFamily="-110" charset="0"/>
        <a:ea typeface="ＭＳ Ｐゴシック" pitchFamily="-110" charset="-128"/>
        <a:cs typeface="ＭＳ Ｐゴシック"/>
      </a:defRPr>
    </a:lvl2pPr>
    <a:lvl3pPr marL="744538" indent="-173038" algn="l" rtl="0" eaLnBrk="0" fontAlgn="base" hangingPunct="0">
      <a:spcBef>
        <a:spcPct val="30000"/>
      </a:spcBef>
      <a:spcAft>
        <a:spcPct val="0"/>
      </a:spcAft>
      <a:buChar char="•"/>
      <a:defRPr sz="1200" kern="1200">
        <a:solidFill>
          <a:schemeClr val="tx1"/>
        </a:solidFill>
        <a:latin typeface="Times New Roman" pitchFamily="-110" charset="0"/>
        <a:ea typeface="ＭＳ Ｐゴシック" pitchFamily="-110" charset="-128"/>
        <a:cs typeface="ＭＳ Ｐゴシック"/>
      </a:defRPr>
    </a:lvl3pPr>
    <a:lvl4pPr marL="1600200" indent="-228600" algn="l" rtl="0" eaLnBrk="0" fontAlgn="base" hangingPunct="0">
      <a:spcBef>
        <a:spcPct val="30000"/>
      </a:spcBef>
      <a:spcAft>
        <a:spcPct val="0"/>
      </a:spcAft>
      <a:defRPr sz="1200" kern="1200">
        <a:solidFill>
          <a:schemeClr val="tx1"/>
        </a:solidFill>
        <a:latin typeface="Times New Roman" pitchFamily="-110" charset="0"/>
        <a:ea typeface="ＭＳ Ｐゴシック" pitchFamily="-110" charset="-128"/>
        <a:cs typeface="ＭＳ Ｐゴシック"/>
      </a:defRPr>
    </a:lvl4pPr>
    <a:lvl5pPr marL="2057400" indent="-228600" algn="l" rtl="0" eaLnBrk="0" fontAlgn="base" hangingPunct="0">
      <a:spcBef>
        <a:spcPct val="30000"/>
      </a:spcBef>
      <a:spcAft>
        <a:spcPct val="0"/>
      </a:spcAft>
      <a:defRPr sz="1200" kern="1200">
        <a:solidFill>
          <a:schemeClr val="tx1"/>
        </a:solidFill>
        <a:latin typeface="Times New Roman" pitchFamily="-110" charset="0"/>
        <a:ea typeface="ＭＳ Ｐゴシック" pitchFamily="-110" charset="-128"/>
        <a:cs typeface="ＭＳ Ｐゴシック"/>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9" name="Rectangle 2"/>
          <p:cNvSpPr>
            <a:spLocks noGrp="1" noRot="1" noChangeAspect="1" noChangeArrowheads="1" noTextEdit="1"/>
          </p:cNvSpPr>
          <p:nvPr>
            <p:ph type="sldImg"/>
          </p:nvPr>
        </p:nvSpPr>
        <p:spPr>
          <a:ln/>
        </p:spPr>
      </p:sp>
      <p:sp>
        <p:nvSpPr>
          <p:cNvPr id="31750" name="Rectangle 3"/>
          <p:cNvSpPr>
            <a:spLocks noGrp="1" noChangeArrowheads="1"/>
          </p:cNvSpPr>
          <p:nvPr>
            <p:ph type="body" idx="1"/>
          </p:nvPr>
        </p:nvSpPr>
        <p:spPr>
          <a:xfrm>
            <a:off x="322263" y="5462588"/>
            <a:ext cx="6575425" cy="3671887"/>
          </a:xfrm>
          <a:noFill/>
          <a:ln/>
        </p:spPr>
        <p:txBody>
          <a:bodyPr/>
          <a:lstStyle/>
          <a:p>
            <a:pPr eaLnBrk="1" hangingPunct="1"/>
            <a:r>
              <a:rPr lang="en-US" dirty="0">
                <a:latin typeface="Times New Roman" pitchFamily="18" charset="0"/>
                <a:ea typeface="ＭＳ Ｐゴシック"/>
                <a:cs typeface="ＭＳ Ｐゴシック"/>
              </a:rPr>
              <a:t> </a:t>
            </a:r>
          </a:p>
        </p:txBody>
      </p:sp>
    </p:spTree>
    <p:extLst>
      <p:ext uri="{BB962C8B-B14F-4D97-AF65-F5344CB8AC3E}">
        <p14:creationId xmlns:p14="http://schemas.microsoft.com/office/powerpoint/2010/main" xmlns="" val="14125302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5" name="Rectangle 2"/>
          <p:cNvSpPr>
            <a:spLocks noGrp="1" noRot="1" noChangeAspect="1" noChangeArrowheads="1" noTextEdit="1"/>
          </p:cNvSpPr>
          <p:nvPr>
            <p:ph type="sldImg"/>
          </p:nvPr>
        </p:nvSpPr>
        <p:spPr>
          <a:ln/>
        </p:spPr>
      </p:sp>
      <p:sp>
        <p:nvSpPr>
          <p:cNvPr id="128006" name="Rectangle 3"/>
          <p:cNvSpPr>
            <a:spLocks noGrp="1" noChangeArrowheads="1"/>
          </p:cNvSpPr>
          <p:nvPr>
            <p:ph type="body" idx="1"/>
          </p:nvPr>
        </p:nvSpPr>
        <p:spPr>
          <a:noFill/>
          <a:ln/>
        </p:spPr>
        <p:txBody>
          <a:bodyPr/>
          <a:lstStyle/>
          <a:p>
            <a:pPr eaLnBrk="1" hangingPunct="1"/>
            <a:r>
              <a:rPr lang="en-US" dirty="0">
                <a:latin typeface="Times New Roman" pitchFamily="18" charset="0"/>
                <a:ea typeface="ＭＳ Ｐゴシック"/>
                <a:cs typeface="ＭＳ Ｐゴシック"/>
              </a:rPr>
              <a:t> </a:t>
            </a:r>
          </a:p>
        </p:txBody>
      </p:sp>
    </p:spTree>
    <p:extLst>
      <p:ext uri="{BB962C8B-B14F-4D97-AF65-F5344CB8AC3E}">
        <p14:creationId xmlns:p14="http://schemas.microsoft.com/office/powerpoint/2010/main" xmlns="" val="305418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5" name="Rectangle 2"/>
          <p:cNvSpPr>
            <a:spLocks noGrp="1" noRot="1" noChangeAspect="1" noChangeArrowheads="1" noTextEdit="1"/>
          </p:cNvSpPr>
          <p:nvPr>
            <p:ph type="sldImg"/>
          </p:nvPr>
        </p:nvSpPr>
        <p:spPr>
          <a:ln/>
        </p:spPr>
      </p:sp>
      <p:sp>
        <p:nvSpPr>
          <p:cNvPr id="128006" name="Rectangle 3"/>
          <p:cNvSpPr>
            <a:spLocks noGrp="1" noChangeArrowheads="1"/>
          </p:cNvSpPr>
          <p:nvPr>
            <p:ph type="body" idx="1"/>
          </p:nvPr>
        </p:nvSpPr>
        <p:spPr>
          <a:noFill/>
          <a:ln/>
        </p:spPr>
        <p:txBody>
          <a:bodyPr/>
          <a:lstStyle/>
          <a:p>
            <a:pPr eaLnBrk="1" hangingPunct="1"/>
            <a:r>
              <a:rPr lang="en-US" dirty="0">
                <a:latin typeface="Times New Roman" pitchFamily="18" charset="0"/>
                <a:ea typeface="ＭＳ Ｐゴシック"/>
                <a:cs typeface="ＭＳ Ｐゴシック"/>
              </a:rPr>
              <a:t> </a:t>
            </a:r>
          </a:p>
        </p:txBody>
      </p:sp>
    </p:spTree>
    <p:extLst>
      <p:ext uri="{BB962C8B-B14F-4D97-AF65-F5344CB8AC3E}">
        <p14:creationId xmlns:p14="http://schemas.microsoft.com/office/powerpoint/2010/main" xmlns="" val="305418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5" name="Rectangle 2"/>
          <p:cNvSpPr>
            <a:spLocks noGrp="1" noRot="1" noChangeAspect="1" noChangeArrowheads="1" noTextEdit="1"/>
          </p:cNvSpPr>
          <p:nvPr>
            <p:ph type="sldImg"/>
          </p:nvPr>
        </p:nvSpPr>
        <p:spPr>
          <a:ln/>
        </p:spPr>
      </p:sp>
      <p:sp>
        <p:nvSpPr>
          <p:cNvPr id="128006" name="Rectangle 3"/>
          <p:cNvSpPr>
            <a:spLocks noGrp="1" noChangeArrowheads="1"/>
          </p:cNvSpPr>
          <p:nvPr>
            <p:ph type="body" idx="1"/>
          </p:nvPr>
        </p:nvSpPr>
        <p:spPr>
          <a:noFill/>
          <a:ln/>
        </p:spPr>
        <p:txBody>
          <a:bodyPr/>
          <a:lstStyle/>
          <a:p>
            <a:pPr eaLnBrk="1" hangingPunct="1"/>
            <a:r>
              <a:rPr lang="en-US" dirty="0">
                <a:latin typeface="Times New Roman" pitchFamily="18" charset="0"/>
                <a:ea typeface="ＭＳ Ｐゴシック"/>
                <a:cs typeface="ＭＳ Ｐゴシック"/>
              </a:rPr>
              <a:t> </a:t>
            </a:r>
          </a:p>
        </p:txBody>
      </p:sp>
    </p:spTree>
    <p:extLst>
      <p:ext uri="{BB962C8B-B14F-4D97-AF65-F5344CB8AC3E}">
        <p14:creationId xmlns:p14="http://schemas.microsoft.com/office/powerpoint/2010/main" xmlns="" val="305418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5" name="Rectangle 2"/>
          <p:cNvSpPr>
            <a:spLocks noGrp="1" noRot="1" noChangeAspect="1" noChangeArrowheads="1" noTextEdit="1"/>
          </p:cNvSpPr>
          <p:nvPr>
            <p:ph type="sldImg"/>
          </p:nvPr>
        </p:nvSpPr>
        <p:spPr>
          <a:ln/>
        </p:spPr>
      </p:sp>
      <p:sp>
        <p:nvSpPr>
          <p:cNvPr id="128006" name="Rectangle 3"/>
          <p:cNvSpPr>
            <a:spLocks noGrp="1" noChangeArrowheads="1"/>
          </p:cNvSpPr>
          <p:nvPr>
            <p:ph type="body" idx="1"/>
          </p:nvPr>
        </p:nvSpPr>
        <p:spPr>
          <a:noFill/>
          <a:ln/>
        </p:spPr>
        <p:txBody>
          <a:bodyPr/>
          <a:lstStyle/>
          <a:p>
            <a:pPr eaLnBrk="1" hangingPunct="1"/>
            <a:r>
              <a:rPr lang="en-US" dirty="0">
                <a:latin typeface="Times New Roman" pitchFamily="18" charset="0"/>
                <a:ea typeface="ＭＳ Ｐゴシック"/>
                <a:cs typeface="ＭＳ Ｐゴシック"/>
              </a:rPr>
              <a:t> </a:t>
            </a:r>
          </a:p>
        </p:txBody>
      </p:sp>
    </p:spTree>
    <p:extLst>
      <p:ext uri="{BB962C8B-B14F-4D97-AF65-F5344CB8AC3E}">
        <p14:creationId xmlns:p14="http://schemas.microsoft.com/office/powerpoint/2010/main" xmlns="" val="305418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5" name="Rectangle 2"/>
          <p:cNvSpPr>
            <a:spLocks noGrp="1" noRot="1" noChangeAspect="1" noChangeArrowheads="1" noTextEdit="1"/>
          </p:cNvSpPr>
          <p:nvPr>
            <p:ph type="sldImg"/>
          </p:nvPr>
        </p:nvSpPr>
        <p:spPr>
          <a:ln/>
        </p:spPr>
      </p:sp>
      <p:sp>
        <p:nvSpPr>
          <p:cNvPr id="128006" name="Rectangle 3"/>
          <p:cNvSpPr>
            <a:spLocks noGrp="1" noChangeArrowheads="1"/>
          </p:cNvSpPr>
          <p:nvPr>
            <p:ph type="body" idx="1"/>
          </p:nvPr>
        </p:nvSpPr>
        <p:spPr>
          <a:noFill/>
          <a:ln/>
        </p:spPr>
        <p:txBody>
          <a:bodyPr/>
          <a:lstStyle/>
          <a:p>
            <a:pPr eaLnBrk="1" hangingPunct="1"/>
            <a:r>
              <a:rPr lang="en-US" dirty="0">
                <a:latin typeface="Times New Roman" pitchFamily="18" charset="0"/>
                <a:ea typeface="ＭＳ Ｐゴシック"/>
                <a:cs typeface="ＭＳ Ｐゴシック"/>
              </a:rPr>
              <a:t> </a:t>
            </a:r>
          </a:p>
        </p:txBody>
      </p:sp>
    </p:spTree>
    <p:extLst>
      <p:ext uri="{BB962C8B-B14F-4D97-AF65-F5344CB8AC3E}">
        <p14:creationId xmlns:p14="http://schemas.microsoft.com/office/powerpoint/2010/main" xmlns="" val="3054189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5" name="Rectangle 2"/>
          <p:cNvSpPr>
            <a:spLocks noGrp="1" noRot="1" noChangeAspect="1" noChangeArrowheads="1" noTextEdit="1"/>
          </p:cNvSpPr>
          <p:nvPr>
            <p:ph type="sldImg"/>
          </p:nvPr>
        </p:nvSpPr>
        <p:spPr>
          <a:ln/>
        </p:spPr>
      </p:sp>
      <p:sp>
        <p:nvSpPr>
          <p:cNvPr id="128006" name="Rectangle 3"/>
          <p:cNvSpPr>
            <a:spLocks noGrp="1" noChangeArrowheads="1"/>
          </p:cNvSpPr>
          <p:nvPr>
            <p:ph type="body" idx="1"/>
          </p:nvPr>
        </p:nvSpPr>
        <p:spPr>
          <a:noFill/>
          <a:ln/>
        </p:spPr>
        <p:txBody>
          <a:bodyPr/>
          <a:lstStyle/>
          <a:p>
            <a:pPr eaLnBrk="1" hangingPunct="1"/>
            <a:r>
              <a:rPr lang="en-US" dirty="0">
                <a:latin typeface="Times New Roman" pitchFamily="18" charset="0"/>
                <a:ea typeface="ＭＳ Ｐゴシック"/>
                <a:cs typeface="ＭＳ Ｐゴシック"/>
              </a:rPr>
              <a:t> </a:t>
            </a:r>
          </a:p>
        </p:txBody>
      </p:sp>
    </p:spTree>
    <p:extLst>
      <p:ext uri="{BB962C8B-B14F-4D97-AF65-F5344CB8AC3E}">
        <p14:creationId xmlns:p14="http://schemas.microsoft.com/office/powerpoint/2010/main" xmlns="" val="3054189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5" name="Rectangle 2"/>
          <p:cNvSpPr>
            <a:spLocks noGrp="1" noRot="1" noChangeAspect="1" noChangeArrowheads="1" noTextEdit="1"/>
          </p:cNvSpPr>
          <p:nvPr>
            <p:ph type="sldImg"/>
          </p:nvPr>
        </p:nvSpPr>
        <p:spPr>
          <a:ln/>
        </p:spPr>
      </p:sp>
      <p:sp>
        <p:nvSpPr>
          <p:cNvPr id="128006" name="Rectangle 3"/>
          <p:cNvSpPr>
            <a:spLocks noGrp="1" noChangeArrowheads="1"/>
          </p:cNvSpPr>
          <p:nvPr>
            <p:ph type="body" idx="1"/>
          </p:nvPr>
        </p:nvSpPr>
        <p:spPr>
          <a:noFill/>
          <a:ln/>
        </p:spPr>
        <p:txBody>
          <a:bodyPr/>
          <a:lstStyle/>
          <a:p>
            <a:pPr eaLnBrk="1" hangingPunct="1"/>
            <a:r>
              <a:rPr lang="en-US" dirty="0">
                <a:latin typeface="Times New Roman" pitchFamily="18" charset="0"/>
                <a:ea typeface="ＭＳ Ｐゴシック"/>
                <a:cs typeface="ＭＳ Ｐゴシック"/>
              </a:rPr>
              <a:t> </a:t>
            </a:r>
          </a:p>
        </p:txBody>
      </p:sp>
    </p:spTree>
    <p:extLst>
      <p:ext uri="{BB962C8B-B14F-4D97-AF65-F5344CB8AC3E}">
        <p14:creationId xmlns:p14="http://schemas.microsoft.com/office/powerpoint/2010/main" xmlns="" val="3054189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5" name="Rectangle 2"/>
          <p:cNvSpPr>
            <a:spLocks noGrp="1" noRot="1" noChangeAspect="1" noChangeArrowheads="1" noTextEdit="1"/>
          </p:cNvSpPr>
          <p:nvPr>
            <p:ph type="sldImg"/>
          </p:nvPr>
        </p:nvSpPr>
        <p:spPr>
          <a:ln/>
        </p:spPr>
      </p:sp>
      <p:sp>
        <p:nvSpPr>
          <p:cNvPr id="128006" name="Rectangle 3"/>
          <p:cNvSpPr>
            <a:spLocks noGrp="1" noChangeArrowheads="1"/>
          </p:cNvSpPr>
          <p:nvPr>
            <p:ph type="body" idx="1"/>
          </p:nvPr>
        </p:nvSpPr>
        <p:spPr>
          <a:noFill/>
          <a:ln/>
        </p:spPr>
        <p:txBody>
          <a:bodyPr/>
          <a:lstStyle/>
          <a:p>
            <a:pPr eaLnBrk="1" hangingPunct="1"/>
            <a:r>
              <a:rPr lang="en-US" dirty="0">
                <a:latin typeface="Times New Roman" pitchFamily="18" charset="0"/>
                <a:ea typeface="ＭＳ Ｐゴシック"/>
                <a:cs typeface="ＭＳ Ｐゴシック"/>
              </a:rPr>
              <a:t> </a:t>
            </a:r>
          </a:p>
        </p:txBody>
      </p:sp>
    </p:spTree>
    <p:extLst>
      <p:ext uri="{BB962C8B-B14F-4D97-AF65-F5344CB8AC3E}">
        <p14:creationId xmlns:p14="http://schemas.microsoft.com/office/powerpoint/2010/main" xmlns="" val="3054189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5" name="Rectangle 2"/>
          <p:cNvSpPr>
            <a:spLocks noGrp="1" noRot="1" noChangeAspect="1" noChangeArrowheads="1" noTextEdit="1"/>
          </p:cNvSpPr>
          <p:nvPr>
            <p:ph type="sldImg"/>
          </p:nvPr>
        </p:nvSpPr>
        <p:spPr>
          <a:ln/>
        </p:spPr>
      </p:sp>
      <p:sp>
        <p:nvSpPr>
          <p:cNvPr id="128006" name="Rectangle 3"/>
          <p:cNvSpPr>
            <a:spLocks noGrp="1" noChangeArrowheads="1"/>
          </p:cNvSpPr>
          <p:nvPr>
            <p:ph type="body" idx="1"/>
          </p:nvPr>
        </p:nvSpPr>
        <p:spPr>
          <a:noFill/>
          <a:ln/>
        </p:spPr>
        <p:txBody>
          <a:bodyPr/>
          <a:lstStyle/>
          <a:p>
            <a:pPr eaLnBrk="1" hangingPunct="1"/>
            <a:r>
              <a:rPr lang="en-US" dirty="0">
                <a:latin typeface="Times New Roman" pitchFamily="18" charset="0"/>
                <a:ea typeface="ＭＳ Ｐゴシック"/>
                <a:cs typeface="ＭＳ Ｐゴシック"/>
              </a:rPr>
              <a:t> </a:t>
            </a:r>
          </a:p>
        </p:txBody>
      </p:sp>
    </p:spTree>
    <p:extLst>
      <p:ext uri="{BB962C8B-B14F-4D97-AF65-F5344CB8AC3E}">
        <p14:creationId xmlns:p14="http://schemas.microsoft.com/office/powerpoint/2010/main" xmlns="" val="3054189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9" name="Rectangle 2"/>
          <p:cNvSpPr>
            <a:spLocks noGrp="1" noRot="1" noChangeAspect="1" noChangeArrowheads="1" noTextEdit="1"/>
          </p:cNvSpPr>
          <p:nvPr>
            <p:ph type="sldImg"/>
          </p:nvPr>
        </p:nvSpPr>
        <p:spPr>
          <a:ln/>
        </p:spPr>
      </p:sp>
      <p:sp>
        <p:nvSpPr>
          <p:cNvPr id="31750" name="Rectangle 3"/>
          <p:cNvSpPr>
            <a:spLocks noGrp="1" noChangeArrowheads="1"/>
          </p:cNvSpPr>
          <p:nvPr>
            <p:ph type="body" idx="1"/>
          </p:nvPr>
        </p:nvSpPr>
        <p:spPr>
          <a:xfrm>
            <a:off x="322263" y="5462588"/>
            <a:ext cx="6575425" cy="3671887"/>
          </a:xfrm>
          <a:noFill/>
          <a:ln/>
        </p:spPr>
        <p:txBody>
          <a:bodyPr/>
          <a:lstStyle/>
          <a:p>
            <a:pPr eaLnBrk="1" hangingPunct="1"/>
            <a:r>
              <a:rPr lang="en-US" dirty="0">
                <a:latin typeface="Times New Roman" pitchFamily="18" charset="0"/>
                <a:ea typeface="ＭＳ Ｐゴシック"/>
                <a:cs typeface="ＭＳ Ｐゴシック"/>
              </a:rPr>
              <a:t> </a:t>
            </a:r>
          </a:p>
        </p:txBody>
      </p:sp>
    </p:spTree>
    <p:extLst>
      <p:ext uri="{BB962C8B-B14F-4D97-AF65-F5344CB8AC3E}">
        <p14:creationId xmlns:p14="http://schemas.microsoft.com/office/powerpoint/2010/main" xmlns="" val="19796824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7" name="Rectangle 2"/>
          <p:cNvSpPr>
            <a:spLocks noGrp="1" noRot="1" noChangeAspect="1" noChangeArrowheads="1" noTextEdit="1"/>
          </p:cNvSpPr>
          <p:nvPr>
            <p:ph type="sldImg"/>
          </p:nvPr>
        </p:nvSpPr>
        <p:spPr>
          <a:ln/>
        </p:spPr>
      </p:sp>
      <p:sp>
        <p:nvSpPr>
          <p:cNvPr id="33798" name="Rectangle 3"/>
          <p:cNvSpPr>
            <a:spLocks noGrp="1" noChangeArrowheads="1"/>
          </p:cNvSpPr>
          <p:nvPr>
            <p:ph type="body" idx="1"/>
          </p:nvPr>
        </p:nvSpPr>
        <p:spPr>
          <a:xfrm>
            <a:off x="322263" y="5462588"/>
            <a:ext cx="6575425" cy="3671887"/>
          </a:xfrm>
          <a:noFill/>
          <a:ln/>
        </p:spPr>
        <p:txBody>
          <a:bodyPr/>
          <a:lstStyle/>
          <a:p>
            <a:pPr eaLnBrk="1" hangingPunct="1"/>
            <a:r>
              <a:rPr lang="en-US" dirty="0">
                <a:latin typeface="Times New Roman" pitchFamily="18" charset="0"/>
                <a:ea typeface="ＭＳ Ｐゴシック"/>
                <a:cs typeface="ＭＳ Ｐゴシック"/>
              </a:rPr>
              <a:t> </a:t>
            </a:r>
          </a:p>
        </p:txBody>
      </p:sp>
    </p:spTree>
    <p:extLst>
      <p:ext uri="{BB962C8B-B14F-4D97-AF65-F5344CB8AC3E}">
        <p14:creationId xmlns:p14="http://schemas.microsoft.com/office/powerpoint/2010/main" xmlns="" val="97696711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5" name="Rectangle 2"/>
          <p:cNvSpPr>
            <a:spLocks noGrp="1" noRot="1" noChangeAspect="1" noChangeArrowheads="1" noTextEdit="1"/>
          </p:cNvSpPr>
          <p:nvPr>
            <p:ph type="sldImg"/>
          </p:nvPr>
        </p:nvSpPr>
        <p:spPr>
          <a:ln/>
        </p:spPr>
      </p:sp>
      <p:sp>
        <p:nvSpPr>
          <p:cNvPr id="128006" name="Rectangle 3"/>
          <p:cNvSpPr>
            <a:spLocks noGrp="1" noChangeArrowheads="1"/>
          </p:cNvSpPr>
          <p:nvPr>
            <p:ph type="body" idx="1"/>
          </p:nvPr>
        </p:nvSpPr>
        <p:spPr>
          <a:noFill/>
          <a:ln/>
        </p:spPr>
        <p:txBody>
          <a:bodyPr/>
          <a:lstStyle/>
          <a:p>
            <a:pPr eaLnBrk="1" hangingPunct="1"/>
            <a:r>
              <a:rPr lang="en-US" dirty="0">
                <a:latin typeface="Times New Roman" pitchFamily="18" charset="0"/>
                <a:ea typeface="ＭＳ Ｐゴシック"/>
                <a:cs typeface="ＭＳ Ｐゴシック"/>
              </a:rPr>
              <a:t> </a:t>
            </a:r>
          </a:p>
        </p:txBody>
      </p:sp>
    </p:spTree>
    <p:extLst>
      <p:ext uri="{BB962C8B-B14F-4D97-AF65-F5344CB8AC3E}">
        <p14:creationId xmlns:p14="http://schemas.microsoft.com/office/powerpoint/2010/main" xmlns="" val="3054189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5" name="Rectangle 2"/>
          <p:cNvSpPr>
            <a:spLocks noGrp="1" noRot="1" noChangeAspect="1" noChangeArrowheads="1" noTextEdit="1"/>
          </p:cNvSpPr>
          <p:nvPr>
            <p:ph type="sldImg"/>
          </p:nvPr>
        </p:nvSpPr>
        <p:spPr>
          <a:ln/>
        </p:spPr>
      </p:sp>
      <p:sp>
        <p:nvSpPr>
          <p:cNvPr id="128006" name="Rectangle 3"/>
          <p:cNvSpPr>
            <a:spLocks noGrp="1" noChangeArrowheads="1"/>
          </p:cNvSpPr>
          <p:nvPr>
            <p:ph type="body" idx="1"/>
          </p:nvPr>
        </p:nvSpPr>
        <p:spPr>
          <a:noFill/>
          <a:ln/>
        </p:spPr>
        <p:txBody>
          <a:bodyPr/>
          <a:lstStyle/>
          <a:p>
            <a:pPr eaLnBrk="1" hangingPunct="1"/>
            <a:r>
              <a:rPr lang="en-US" dirty="0">
                <a:latin typeface="Times New Roman" pitchFamily="18" charset="0"/>
                <a:ea typeface="ＭＳ Ｐゴシック"/>
                <a:cs typeface="ＭＳ Ｐゴシック"/>
              </a:rPr>
              <a:t> </a:t>
            </a:r>
          </a:p>
        </p:txBody>
      </p:sp>
    </p:spTree>
    <p:extLst>
      <p:ext uri="{BB962C8B-B14F-4D97-AF65-F5344CB8AC3E}">
        <p14:creationId xmlns:p14="http://schemas.microsoft.com/office/powerpoint/2010/main" xmlns="" val="3054189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5" name="Rectangle 2"/>
          <p:cNvSpPr>
            <a:spLocks noGrp="1" noRot="1" noChangeAspect="1" noChangeArrowheads="1" noTextEdit="1"/>
          </p:cNvSpPr>
          <p:nvPr>
            <p:ph type="sldImg"/>
          </p:nvPr>
        </p:nvSpPr>
        <p:spPr>
          <a:ln/>
        </p:spPr>
      </p:sp>
      <p:sp>
        <p:nvSpPr>
          <p:cNvPr id="128006" name="Rectangle 3"/>
          <p:cNvSpPr>
            <a:spLocks noGrp="1" noChangeArrowheads="1"/>
          </p:cNvSpPr>
          <p:nvPr>
            <p:ph type="body" idx="1"/>
          </p:nvPr>
        </p:nvSpPr>
        <p:spPr>
          <a:noFill/>
          <a:ln/>
        </p:spPr>
        <p:txBody>
          <a:bodyPr/>
          <a:lstStyle/>
          <a:p>
            <a:pPr eaLnBrk="1" hangingPunct="1"/>
            <a:r>
              <a:rPr lang="en-US" dirty="0">
                <a:latin typeface="Times New Roman" pitchFamily="18" charset="0"/>
                <a:ea typeface="ＭＳ Ｐゴシック"/>
                <a:cs typeface="ＭＳ Ｐゴシック"/>
              </a:rPr>
              <a:t> </a:t>
            </a:r>
          </a:p>
        </p:txBody>
      </p:sp>
    </p:spTree>
    <p:extLst>
      <p:ext uri="{BB962C8B-B14F-4D97-AF65-F5344CB8AC3E}">
        <p14:creationId xmlns:p14="http://schemas.microsoft.com/office/powerpoint/2010/main" xmlns="" val="3054189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5" name="Rectangle 2"/>
          <p:cNvSpPr>
            <a:spLocks noGrp="1" noRot="1" noChangeAspect="1" noChangeArrowheads="1" noTextEdit="1"/>
          </p:cNvSpPr>
          <p:nvPr>
            <p:ph type="sldImg"/>
          </p:nvPr>
        </p:nvSpPr>
        <p:spPr>
          <a:ln/>
        </p:spPr>
      </p:sp>
      <p:sp>
        <p:nvSpPr>
          <p:cNvPr id="128006" name="Rectangle 3"/>
          <p:cNvSpPr>
            <a:spLocks noGrp="1" noChangeArrowheads="1"/>
          </p:cNvSpPr>
          <p:nvPr>
            <p:ph type="body" idx="1"/>
          </p:nvPr>
        </p:nvSpPr>
        <p:spPr>
          <a:noFill/>
          <a:ln/>
        </p:spPr>
        <p:txBody>
          <a:bodyPr/>
          <a:lstStyle/>
          <a:p>
            <a:pPr eaLnBrk="1" hangingPunct="1"/>
            <a:r>
              <a:rPr lang="en-US" dirty="0">
                <a:latin typeface="Times New Roman" pitchFamily="18" charset="0"/>
                <a:ea typeface="ＭＳ Ｐゴシック"/>
                <a:cs typeface="ＭＳ Ｐゴシック"/>
              </a:rPr>
              <a:t> </a:t>
            </a:r>
          </a:p>
        </p:txBody>
      </p:sp>
    </p:spTree>
    <p:extLst>
      <p:ext uri="{BB962C8B-B14F-4D97-AF65-F5344CB8AC3E}">
        <p14:creationId xmlns:p14="http://schemas.microsoft.com/office/powerpoint/2010/main" xmlns="" val="3054189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5" name="Rectangle 2"/>
          <p:cNvSpPr>
            <a:spLocks noGrp="1" noRot="1" noChangeAspect="1" noChangeArrowheads="1" noTextEdit="1"/>
          </p:cNvSpPr>
          <p:nvPr>
            <p:ph type="sldImg"/>
          </p:nvPr>
        </p:nvSpPr>
        <p:spPr>
          <a:ln/>
        </p:spPr>
      </p:sp>
      <p:sp>
        <p:nvSpPr>
          <p:cNvPr id="128006" name="Rectangle 3"/>
          <p:cNvSpPr>
            <a:spLocks noGrp="1" noChangeArrowheads="1"/>
          </p:cNvSpPr>
          <p:nvPr>
            <p:ph type="body" idx="1"/>
          </p:nvPr>
        </p:nvSpPr>
        <p:spPr>
          <a:noFill/>
          <a:ln/>
        </p:spPr>
        <p:txBody>
          <a:bodyPr/>
          <a:lstStyle/>
          <a:p>
            <a:pPr eaLnBrk="1" hangingPunct="1"/>
            <a:r>
              <a:rPr lang="en-US" dirty="0">
                <a:latin typeface="Times New Roman" pitchFamily="18" charset="0"/>
                <a:ea typeface="ＭＳ Ｐゴシック"/>
                <a:cs typeface="ＭＳ Ｐゴシック"/>
              </a:rPr>
              <a:t> </a:t>
            </a:r>
          </a:p>
        </p:txBody>
      </p:sp>
    </p:spTree>
    <p:extLst>
      <p:ext uri="{BB962C8B-B14F-4D97-AF65-F5344CB8AC3E}">
        <p14:creationId xmlns:p14="http://schemas.microsoft.com/office/powerpoint/2010/main" xmlns="" val="3054189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5" name="Rectangle 2"/>
          <p:cNvSpPr>
            <a:spLocks noGrp="1" noRot="1" noChangeAspect="1" noChangeArrowheads="1" noTextEdit="1"/>
          </p:cNvSpPr>
          <p:nvPr>
            <p:ph type="sldImg"/>
          </p:nvPr>
        </p:nvSpPr>
        <p:spPr>
          <a:ln/>
        </p:spPr>
      </p:sp>
      <p:sp>
        <p:nvSpPr>
          <p:cNvPr id="128006" name="Rectangle 3"/>
          <p:cNvSpPr>
            <a:spLocks noGrp="1" noChangeArrowheads="1"/>
          </p:cNvSpPr>
          <p:nvPr>
            <p:ph type="body" idx="1"/>
          </p:nvPr>
        </p:nvSpPr>
        <p:spPr>
          <a:noFill/>
          <a:ln/>
        </p:spPr>
        <p:txBody>
          <a:bodyPr/>
          <a:lstStyle/>
          <a:p>
            <a:pPr eaLnBrk="1" hangingPunct="1"/>
            <a:r>
              <a:rPr lang="en-US" dirty="0">
                <a:latin typeface="Times New Roman" pitchFamily="18" charset="0"/>
                <a:ea typeface="ＭＳ Ｐゴシック"/>
                <a:cs typeface="ＭＳ Ｐゴシック"/>
              </a:rPr>
              <a:t> </a:t>
            </a:r>
          </a:p>
        </p:txBody>
      </p:sp>
    </p:spTree>
    <p:extLst>
      <p:ext uri="{BB962C8B-B14F-4D97-AF65-F5344CB8AC3E}">
        <p14:creationId xmlns:p14="http://schemas.microsoft.com/office/powerpoint/2010/main" xmlns="" val="3054189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5" name="Rectangle 2"/>
          <p:cNvSpPr>
            <a:spLocks noGrp="1" noRot="1" noChangeAspect="1" noChangeArrowheads="1" noTextEdit="1"/>
          </p:cNvSpPr>
          <p:nvPr>
            <p:ph type="sldImg"/>
          </p:nvPr>
        </p:nvSpPr>
        <p:spPr>
          <a:ln/>
        </p:spPr>
      </p:sp>
      <p:sp>
        <p:nvSpPr>
          <p:cNvPr id="128006" name="Rectangle 3"/>
          <p:cNvSpPr>
            <a:spLocks noGrp="1" noChangeArrowheads="1"/>
          </p:cNvSpPr>
          <p:nvPr>
            <p:ph type="body" idx="1"/>
          </p:nvPr>
        </p:nvSpPr>
        <p:spPr>
          <a:noFill/>
          <a:ln/>
        </p:spPr>
        <p:txBody>
          <a:bodyPr/>
          <a:lstStyle/>
          <a:p>
            <a:pPr eaLnBrk="1" hangingPunct="1"/>
            <a:r>
              <a:rPr lang="en-US" dirty="0">
                <a:latin typeface="Times New Roman" pitchFamily="18" charset="0"/>
                <a:ea typeface="ＭＳ Ｐゴシック"/>
                <a:cs typeface="ＭＳ Ｐゴシック"/>
              </a:rPr>
              <a:t> </a:t>
            </a:r>
          </a:p>
        </p:txBody>
      </p:sp>
    </p:spTree>
    <p:extLst>
      <p:ext uri="{BB962C8B-B14F-4D97-AF65-F5344CB8AC3E}">
        <p14:creationId xmlns:p14="http://schemas.microsoft.com/office/powerpoint/2010/main" xmlns="" val="3054189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5" name="Rectangle 2"/>
          <p:cNvSpPr>
            <a:spLocks noGrp="1" noRot="1" noChangeAspect="1" noChangeArrowheads="1" noTextEdit="1"/>
          </p:cNvSpPr>
          <p:nvPr>
            <p:ph type="sldImg"/>
          </p:nvPr>
        </p:nvSpPr>
        <p:spPr>
          <a:ln/>
        </p:spPr>
      </p:sp>
      <p:sp>
        <p:nvSpPr>
          <p:cNvPr id="128006" name="Rectangle 3"/>
          <p:cNvSpPr>
            <a:spLocks noGrp="1" noChangeArrowheads="1"/>
          </p:cNvSpPr>
          <p:nvPr>
            <p:ph type="body" idx="1"/>
          </p:nvPr>
        </p:nvSpPr>
        <p:spPr>
          <a:noFill/>
          <a:ln/>
        </p:spPr>
        <p:txBody>
          <a:bodyPr/>
          <a:lstStyle/>
          <a:p>
            <a:pPr eaLnBrk="1" hangingPunct="1"/>
            <a:r>
              <a:rPr lang="en-US" dirty="0">
                <a:latin typeface="Times New Roman" pitchFamily="18" charset="0"/>
                <a:ea typeface="ＭＳ Ｐゴシック"/>
                <a:cs typeface="ＭＳ Ｐゴシック"/>
              </a:rPr>
              <a:t> </a:t>
            </a:r>
          </a:p>
        </p:txBody>
      </p:sp>
    </p:spTree>
    <p:extLst>
      <p:ext uri="{BB962C8B-B14F-4D97-AF65-F5344CB8AC3E}">
        <p14:creationId xmlns:p14="http://schemas.microsoft.com/office/powerpoint/2010/main" xmlns="" val="3054189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5" name="Rectangle 2"/>
          <p:cNvSpPr>
            <a:spLocks noGrp="1" noRot="1" noChangeAspect="1" noChangeArrowheads="1" noTextEdit="1"/>
          </p:cNvSpPr>
          <p:nvPr>
            <p:ph type="sldImg"/>
          </p:nvPr>
        </p:nvSpPr>
        <p:spPr>
          <a:ln/>
        </p:spPr>
      </p:sp>
      <p:sp>
        <p:nvSpPr>
          <p:cNvPr id="128006" name="Rectangle 3"/>
          <p:cNvSpPr>
            <a:spLocks noGrp="1" noChangeArrowheads="1"/>
          </p:cNvSpPr>
          <p:nvPr>
            <p:ph type="body" idx="1"/>
          </p:nvPr>
        </p:nvSpPr>
        <p:spPr>
          <a:noFill/>
          <a:ln/>
        </p:spPr>
        <p:txBody>
          <a:bodyPr/>
          <a:lstStyle/>
          <a:p>
            <a:pPr eaLnBrk="1" hangingPunct="1"/>
            <a:r>
              <a:rPr lang="en-US" dirty="0">
                <a:latin typeface="Times New Roman" pitchFamily="18" charset="0"/>
                <a:ea typeface="ＭＳ Ｐゴシック"/>
                <a:cs typeface="ＭＳ Ｐゴシック"/>
              </a:rPr>
              <a:t> </a:t>
            </a:r>
          </a:p>
        </p:txBody>
      </p:sp>
    </p:spTree>
    <p:extLst>
      <p:ext uri="{BB962C8B-B14F-4D97-AF65-F5344CB8AC3E}">
        <p14:creationId xmlns:p14="http://schemas.microsoft.com/office/powerpoint/2010/main" xmlns="" val="3054189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5" name="Rectangle 2"/>
          <p:cNvSpPr>
            <a:spLocks noGrp="1" noRot="1" noChangeAspect="1" noChangeArrowheads="1" noTextEdit="1"/>
          </p:cNvSpPr>
          <p:nvPr>
            <p:ph type="sldImg"/>
          </p:nvPr>
        </p:nvSpPr>
        <p:spPr>
          <a:ln/>
        </p:spPr>
      </p:sp>
      <p:sp>
        <p:nvSpPr>
          <p:cNvPr id="128006" name="Rectangle 3"/>
          <p:cNvSpPr>
            <a:spLocks noGrp="1" noChangeArrowheads="1"/>
          </p:cNvSpPr>
          <p:nvPr>
            <p:ph type="body" idx="1"/>
          </p:nvPr>
        </p:nvSpPr>
        <p:spPr>
          <a:noFill/>
          <a:ln/>
        </p:spPr>
        <p:txBody>
          <a:bodyPr/>
          <a:lstStyle/>
          <a:p>
            <a:pPr eaLnBrk="1" hangingPunct="1"/>
            <a:r>
              <a:rPr lang="en-US" dirty="0">
                <a:latin typeface="Times New Roman" pitchFamily="18" charset="0"/>
                <a:ea typeface="ＭＳ Ｐゴシック"/>
                <a:cs typeface="ＭＳ Ｐゴシック"/>
              </a:rPr>
              <a:t> </a:t>
            </a:r>
          </a:p>
        </p:txBody>
      </p:sp>
    </p:spTree>
    <p:extLst>
      <p:ext uri="{BB962C8B-B14F-4D97-AF65-F5344CB8AC3E}">
        <p14:creationId xmlns:p14="http://schemas.microsoft.com/office/powerpoint/2010/main" xmlns="" val="305418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9" name="Rectangle 2"/>
          <p:cNvSpPr>
            <a:spLocks noGrp="1" noRot="1" noChangeAspect="1" noChangeArrowheads="1" noTextEdit="1"/>
          </p:cNvSpPr>
          <p:nvPr>
            <p:ph type="sldImg"/>
          </p:nvPr>
        </p:nvSpPr>
        <p:spPr>
          <a:ln/>
        </p:spPr>
      </p:sp>
      <p:sp>
        <p:nvSpPr>
          <p:cNvPr id="31750" name="Rectangle 3"/>
          <p:cNvSpPr>
            <a:spLocks noGrp="1" noChangeArrowheads="1"/>
          </p:cNvSpPr>
          <p:nvPr>
            <p:ph type="body" idx="1"/>
          </p:nvPr>
        </p:nvSpPr>
        <p:spPr>
          <a:xfrm>
            <a:off x="322263" y="5462588"/>
            <a:ext cx="6575425" cy="3671887"/>
          </a:xfrm>
          <a:noFill/>
          <a:ln/>
        </p:spPr>
        <p:txBody>
          <a:bodyPr/>
          <a:lstStyle/>
          <a:p>
            <a:pPr eaLnBrk="1" hangingPunct="1"/>
            <a:r>
              <a:rPr lang="en-US" dirty="0">
                <a:latin typeface="Times New Roman" pitchFamily="18" charset="0"/>
                <a:ea typeface="ＭＳ Ｐゴシック"/>
                <a:cs typeface="ＭＳ Ｐゴシック"/>
              </a:rPr>
              <a:t> </a:t>
            </a:r>
          </a:p>
        </p:txBody>
      </p:sp>
    </p:spTree>
    <p:extLst>
      <p:ext uri="{BB962C8B-B14F-4D97-AF65-F5344CB8AC3E}">
        <p14:creationId xmlns:p14="http://schemas.microsoft.com/office/powerpoint/2010/main" xmlns="" val="19796824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5" name="Rectangle 2"/>
          <p:cNvSpPr>
            <a:spLocks noGrp="1" noRot="1" noChangeAspect="1" noChangeArrowheads="1" noTextEdit="1"/>
          </p:cNvSpPr>
          <p:nvPr>
            <p:ph type="sldImg"/>
          </p:nvPr>
        </p:nvSpPr>
        <p:spPr>
          <a:ln/>
        </p:spPr>
      </p:sp>
      <p:sp>
        <p:nvSpPr>
          <p:cNvPr id="128006" name="Rectangle 3"/>
          <p:cNvSpPr>
            <a:spLocks noGrp="1" noChangeArrowheads="1"/>
          </p:cNvSpPr>
          <p:nvPr>
            <p:ph type="body" idx="1"/>
          </p:nvPr>
        </p:nvSpPr>
        <p:spPr>
          <a:noFill/>
          <a:ln/>
        </p:spPr>
        <p:txBody>
          <a:bodyPr/>
          <a:lstStyle/>
          <a:p>
            <a:pPr eaLnBrk="1" hangingPunct="1"/>
            <a:r>
              <a:rPr lang="en-US" dirty="0">
                <a:latin typeface="Times New Roman" pitchFamily="18" charset="0"/>
                <a:ea typeface="ＭＳ Ｐゴシック"/>
                <a:cs typeface="ＭＳ Ｐゴシック"/>
              </a:rPr>
              <a:t> </a:t>
            </a:r>
          </a:p>
        </p:txBody>
      </p:sp>
    </p:spTree>
    <p:extLst>
      <p:ext uri="{BB962C8B-B14F-4D97-AF65-F5344CB8AC3E}">
        <p14:creationId xmlns:p14="http://schemas.microsoft.com/office/powerpoint/2010/main" xmlns="" val="305418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5" name="Rectangle 2"/>
          <p:cNvSpPr>
            <a:spLocks noGrp="1" noRot="1" noChangeAspect="1" noChangeArrowheads="1" noTextEdit="1"/>
          </p:cNvSpPr>
          <p:nvPr>
            <p:ph type="sldImg"/>
          </p:nvPr>
        </p:nvSpPr>
        <p:spPr>
          <a:ln/>
        </p:spPr>
      </p:sp>
      <p:sp>
        <p:nvSpPr>
          <p:cNvPr id="128006" name="Rectangle 3"/>
          <p:cNvSpPr>
            <a:spLocks noGrp="1" noChangeArrowheads="1"/>
          </p:cNvSpPr>
          <p:nvPr>
            <p:ph type="body" idx="1"/>
          </p:nvPr>
        </p:nvSpPr>
        <p:spPr>
          <a:noFill/>
          <a:ln/>
        </p:spPr>
        <p:txBody>
          <a:bodyPr/>
          <a:lstStyle/>
          <a:p>
            <a:pPr eaLnBrk="1" hangingPunct="1"/>
            <a:r>
              <a:rPr lang="en-US" dirty="0">
                <a:latin typeface="Times New Roman" pitchFamily="18" charset="0"/>
                <a:ea typeface="ＭＳ Ｐゴシック"/>
                <a:cs typeface="ＭＳ Ｐゴシック"/>
              </a:rPr>
              <a:t> </a:t>
            </a:r>
          </a:p>
        </p:txBody>
      </p:sp>
    </p:spTree>
    <p:extLst>
      <p:ext uri="{BB962C8B-B14F-4D97-AF65-F5344CB8AC3E}">
        <p14:creationId xmlns:p14="http://schemas.microsoft.com/office/powerpoint/2010/main" xmlns="" val="305418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5" name="Rectangle 2"/>
          <p:cNvSpPr>
            <a:spLocks noGrp="1" noRot="1" noChangeAspect="1" noChangeArrowheads="1" noTextEdit="1"/>
          </p:cNvSpPr>
          <p:nvPr>
            <p:ph type="sldImg"/>
          </p:nvPr>
        </p:nvSpPr>
        <p:spPr>
          <a:ln/>
        </p:spPr>
      </p:sp>
      <p:sp>
        <p:nvSpPr>
          <p:cNvPr id="128006" name="Rectangle 3"/>
          <p:cNvSpPr>
            <a:spLocks noGrp="1" noChangeArrowheads="1"/>
          </p:cNvSpPr>
          <p:nvPr>
            <p:ph type="body" idx="1"/>
          </p:nvPr>
        </p:nvSpPr>
        <p:spPr>
          <a:noFill/>
          <a:ln/>
        </p:spPr>
        <p:txBody>
          <a:bodyPr/>
          <a:lstStyle/>
          <a:p>
            <a:pPr eaLnBrk="1" hangingPunct="1"/>
            <a:r>
              <a:rPr lang="en-US" dirty="0">
                <a:latin typeface="Times New Roman" pitchFamily="18" charset="0"/>
                <a:ea typeface="ＭＳ Ｐゴシック"/>
                <a:cs typeface="ＭＳ Ｐゴシック"/>
              </a:rPr>
              <a:t> </a:t>
            </a:r>
          </a:p>
        </p:txBody>
      </p:sp>
    </p:spTree>
    <p:extLst>
      <p:ext uri="{BB962C8B-B14F-4D97-AF65-F5344CB8AC3E}">
        <p14:creationId xmlns:p14="http://schemas.microsoft.com/office/powerpoint/2010/main" xmlns="" val="305418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5" name="Rectangle 2"/>
          <p:cNvSpPr>
            <a:spLocks noGrp="1" noRot="1" noChangeAspect="1" noChangeArrowheads="1" noTextEdit="1"/>
          </p:cNvSpPr>
          <p:nvPr>
            <p:ph type="sldImg"/>
          </p:nvPr>
        </p:nvSpPr>
        <p:spPr>
          <a:ln/>
        </p:spPr>
      </p:sp>
      <p:sp>
        <p:nvSpPr>
          <p:cNvPr id="128006" name="Rectangle 3"/>
          <p:cNvSpPr>
            <a:spLocks noGrp="1" noChangeArrowheads="1"/>
          </p:cNvSpPr>
          <p:nvPr>
            <p:ph type="body" idx="1"/>
          </p:nvPr>
        </p:nvSpPr>
        <p:spPr>
          <a:noFill/>
          <a:ln/>
        </p:spPr>
        <p:txBody>
          <a:bodyPr/>
          <a:lstStyle/>
          <a:p>
            <a:pPr eaLnBrk="1" hangingPunct="1"/>
            <a:r>
              <a:rPr lang="en-US" dirty="0">
                <a:latin typeface="Times New Roman" pitchFamily="18" charset="0"/>
                <a:ea typeface="ＭＳ Ｐゴシック"/>
                <a:cs typeface="ＭＳ Ｐゴシック"/>
              </a:rPr>
              <a:t> </a:t>
            </a:r>
          </a:p>
        </p:txBody>
      </p:sp>
    </p:spTree>
    <p:extLst>
      <p:ext uri="{BB962C8B-B14F-4D97-AF65-F5344CB8AC3E}">
        <p14:creationId xmlns:p14="http://schemas.microsoft.com/office/powerpoint/2010/main" xmlns="" val="305418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5" name="Rectangle 2"/>
          <p:cNvSpPr>
            <a:spLocks noGrp="1" noRot="1" noChangeAspect="1" noChangeArrowheads="1" noTextEdit="1"/>
          </p:cNvSpPr>
          <p:nvPr>
            <p:ph type="sldImg"/>
          </p:nvPr>
        </p:nvSpPr>
        <p:spPr>
          <a:ln/>
        </p:spPr>
      </p:sp>
      <p:sp>
        <p:nvSpPr>
          <p:cNvPr id="128006" name="Rectangle 3"/>
          <p:cNvSpPr>
            <a:spLocks noGrp="1" noChangeArrowheads="1"/>
          </p:cNvSpPr>
          <p:nvPr>
            <p:ph type="body" idx="1"/>
          </p:nvPr>
        </p:nvSpPr>
        <p:spPr>
          <a:noFill/>
          <a:ln/>
        </p:spPr>
        <p:txBody>
          <a:bodyPr/>
          <a:lstStyle/>
          <a:p>
            <a:pPr eaLnBrk="1" hangingPunct="1"/>
            <a:r>
              <a:rPr lang="en-US" dirty="0">
                <a:latin typeface="Times New Roman" pitchFamily="18" charset="0"/>
                <a:ea typeface="ＭＳ Ｐゴシック"/>
                <a:cs typeface="ＭＳ Ｐゴシック"/>
              </a:rPr>
              <a:t> </a:t>
            </a:r>
          </a:p>
        </p:txBody>
      </p:sp>
    </p:spTree>
    <p:extLst>
      <p:ext uri="{BB962C8B-B14F-4D97-AF65-F5344CB8AC3E}">
        <p14:creationId xmlns:p14="http://schemas.microsoft.com/office/powerpoint/2010/main" xmlns="" val="305418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5" name="Rectangle 2"/>
          <p:cNvSpPr>
            <a:spLocks noGrp="1" noRot="1" noChangeAspect="1" noChangeArrowheads="1" noTextEdit="1"/>
          </p:cNvSpPr>
          <p:nvPr>
            <p:ph type="sldImg"/>
          </p:nvPr>
        </p:nvSpPr>
        <p:spPr>
          <a:ln/>
        </p:spPr>
      </p:sp>
      <p:sp>
        <p:nvSpPr>
          <p:cNvPr id="128006" name="Rectangle 3"/>
          <p:cNvSpPr>
            <a:spLocks noGrp="1" noChangeArrowheads="1"/>
          </p:cNvSpPr>
          <p:nvPr>
            <p:ph type="body" idx="1"/>
          </p:nvPr>
        </p:nvSpPr>
        <p:spPr>
          <a:noFill/>
          <a:ln/>
        </p:spPr>
        <p:txBody>
          <a:bodyPr/>
          <a:lstStyle/>
          <a:p>
            <a:pPr eaLnBrk="1" hangingPunct="1"/>
            <a:r>
              <a:rPr lang="en-US" dirty="0">
                <a:latin typeface="Times New Roman" pitchFamily="18" charset="0"/>
                <a:ea typeface="ＭＳ Ｐゴシック"/>
                <a:cs typeface="ＭＳ Ｐゴシック"/>
              </a:rPr>
              <a:t> </a:t>
            </a:r>
          </a:p>
        </p:txBody>
      </p:sp>
    </p:spTree>
    <p:extLst>
      <p:ext uri="{BB962C8B-B14F-4D97-AF65-F5344CB8AC3E}">
        <p14:creationId xmlns:p14="http://schemas.microsoft.com/office/powerpoint/2010/main" xmlns="" val="3054189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tx1"/>
        </a:solidFill>
        <a:effectLst/>
      </p:bgPr>
    </p:bg>
    <p:spTree>
      <p:nvGrpSpPr>
        <p:cNvPr id="1" name=""/>
        <p:cNvGrpSpPr/>
        <p:nvPr/>
      </p:nvGrpSpPr>
      <p:grpSpPr>
        <a:xfrm>
          <a:off x="0" y="0"/>
          <a:ext cx="0" cy="0"/>
          <a:chOff x="0" y="0"/>
          <a:chExt cx="0" cy="0"/>
        </a:xfrm>
      </p:grpSpPr>
      <p:pic>
        <p:nvPicPr>
          <p:cNvPr id="4" name="Picture 7"/>
          <p:cNvPicPr preferRelativeResize="0">
            <a:picLocks noChangeArrowheads="1"/>
          </p:cNvPicPr>
          <p:nvPr/>
        </p:nvPicPr>
        <p:blipFill rotWithShape="1">
          <a:blip r:embed="rId2"/>
          <a:srcRect t="19473"/>
          <a:stretch/>
        </p:blipFill>
        <p:spPr bwMode="auto">
          <a:xfrm>
            <a:off x="0" y="-1488"/>
            <a:ext cx="2498725" cy="6867144"/>
          </a:xfrm>
          <a:prstGeom prst="rect">
            <a:avLst/>
          </a:prstGeom>
          <a:noFill/>
          <a:ln w="9525">
            <a:noFill/>
            <a:miter lim="800000"/>
            <a:headEnd/>
            <a:tailEnd/>
          </a:ln>
        </p:spPr>
      </p:pic>
      <p:sp>
        <p:nvSpPr>
          <p:cNvPr id="1104898" name="Rectangle 2"/>
          <p:cNvSpPr>
            <a:spLocks noGrp="1" noChangeArrowheads="1"/>
          </p:cNvSpPr>
          <p:nvPr>
            <p:ph type="subTitle" sz="quarter" idx="1"/>
          </p:nvPr>
        </p:nvSpPr>
        <p:spPr>
          <a:xfrm>
            <a:off x="2498725" y="4119563"/>
            <a:ext cx="6335713" cy="457200"/>
          </a:xfrm>
        </p:spPr>
        <p:txBody>
          <a:bodyPr>
            <a:spAutoFit/>
          </a:bodyPr>
          <a:lstStyle>
            <a:lvl1pPr marL="0" indent="0" algn="r">
              <a:buFont typeface="Monotype Sorts" pitchFamily="-110" charset="2"/>
              <a:buNone/>
              <a:defRPr sz="2000"/>
            </a:lvl1pPr>
          </a:lstStyle>
          <a:p>
            <a:r>
              <a:rPr lang="en-US"/>
              <a:t>Click to edit Master subtitle style</a:t>
            </a:r>
          </a:p>
        </p:txBody>
      </p:sp>
      <p:sp>
        <p:nvSpPr>
          <p:cNvPr id="1104900" name="Rectangle 4"/>
          <p:cNvSpPr>
            <a:spLocks noGrp="1" noChangeArrowheads="1"/>
          </p:cNvSpPr>
          <p:nvPr>
            <p:ph type="ctrTitle" sz="quarter"/>
          </p:nvPr>
        </p:nvSpPr>
        <p:spPr>
          <a:xfrm>
            <a:off x="704850" y="2667000"/>
            <a:ext cx="8121650" cy="1214438"/>
          </a:xfrm>
        </p:spPr>
        <p:txBody>
          <a:bodyPr lIns="91440" anchor="ctr"/>
          <a:lstStyle>
            <a:lvl1pPr algn="ctr" defTabSz="1825625">
              <a:defRPr/>
            </a:lvl1pPr>
          </a:lstStyle>
          <a:p>
            <a:r>
              <a:rPr lang="en-US"/>
              <a:t>Click to edit Master title style</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Footer Placeholder 7"/>
          <p:cNvSpPr>
            <a:spLocks noGrp="1"/>
          </p:cNvSpPr>
          <p:nvPr>
            <p:ph type="ftr" sz="quarter" idx="11"/>
          </p:nvPr>
        </p:nvSpPr>
        <p:spPr/>
        <p:txBody>
          <a:bodyPr/>
          <a:lstStyle/>
          <a:p>
            <a:pPr algn="l">
              <a:defRPr/>
            </a:pPr>
            <a:r>
              <a:rPr lang="en-US" dirty="0"/>
              <a:t>Copyright © 2017 Elephant Scale. All rights reserved.</a:t>
            </a:r>
          </a:p>
        </p:txBody>
      </p:sp>
      <p:sp>
        <p:nvSpPr>
          <p:cNvPr id="9" name="Slide Number Placeholder 8"/>
          <p:cNvSpPr>
            <a:spLocks noGrp="1"/>
          </p:cNvSpPr>
          <p:nvPr>
            <p:ph type="sldNum" sz="quarter" idx="12"/>
          </p:nvPr>
        </p:nvSpPr>
        <p:spPr/>
        <p:txBody>
          <a:bodyPr/>
          <a:lstStyle/>
          <a:p>
            <a:pPr>
              <a:defRPr/>
            </a:pPr>
            <a:fld id="{77EF9825-4C23-4085-A4E3-B5565466BD91}" type="slidenum">
              <a:rPr lang="en-US" smtClean="0"/>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704850" y="0"/>
            <a:ext cx="8667750" cy="690563"/>
          </a:xfrm>
        </p:spPr>
        <p:txBody>
          <a:bodyPr/>
          <a:lstStyle/>
          <a:p>
            <a:r>
              <a:rPr lang="en-US"/>
              <a:t>Click to edit Master title style</a:t>
            </a:r>
          </a:p>
        </p:txBody>
      </p:sp>
      <p:sp>
        <p:nvSpPr>
          <p:cNvPr id="3" name="Text Placeholder 2"/>
          <p:cNvSpPr>
            <a:spLocks noGrp="1"/>
          </p:cNvSpPr>
          <p:nvPr>
            <p:ph type="body" sz="half" idx="1"/>
          </p:nvPr>
        </p:nvSpPr>
        <p:spPr>
          <a:xfrm>
            <a:off x="234950" y="822325"/>
            <a:ext cx="4375150" cy="56435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762500" y="822325"/>
            <a:ext cx="4375150" cy="27447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762500" y="3719513"/>
            <a:ext cx="4375150" cy="27463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sldNum" sz="quarter" idx="11"/>
          </p:nvPr>
        </p:nvSpPr>
        <p:spPr>
          <a:ln/>
        </p:spPr>
        <p:txBody>
          <a:bodyPr/>
          <a:lstStyle>
            <a:lvl1pPr>
              <a:defRPr/>
            </a:lvl1pPr>
          </a:lstStyle>
          <a:p>
            <a:pPr>
              <a:defRPr/>
            </a:pPr>
            <a:fld id="{040E4B02-67B9-4228-B08B-2561CEE6B946}" type="slidenum">
              <a:rPr lang="en-US"/>
              <a:pPr>
                <a:defRPr/>
              </a:pPr>
              <a:t>‹#›</a:t>
            </a:fld>
            <a:endParaRPr lang="en-US" dirty="0"/>
          </a:p>
        </p:txBody>
      </p:sp>
      <p:sp>
        <p:nvSpPr>
          <p:cNvPr id="8" name="Rectangle 5"/>
          <p:cNvSpPr>
            <a:spLocks noGrp="1" noChangeArrowheads="1"/>
          </p:cNvSpPr>
          <p:nvPr>
            <p:ph type="ftr" sz="quarter" idx="12"/>
          </p:nvPr>
        </p:nvSpPr>
        <p:spPr>
          <a:ln/>
        </p:spPr>
        <p:txBody>
          <a:bodyPr/>
          <a:lstStyle>
            <a:lvl1pPr>
              <a:defRPr/>
            </a:lvl1pPr>
          </a:lstStyle>
          <a:p>
            <a:pPr algn="l">
              <a:defRPr/>
            </a:pPr>
            <a:r>
              <a:rPr lang="en-US" dirty="0"/>
              <a:t>Copyright © 2017 Elephant Scale. All rights reserved.</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704850" y="0"/>
            <a:ext cx="8667750" cy="690563"/>
          </a:xfrm>
        </p:spPr>
        <p:txBody>
          <a:bodyPr/>
          <a:lstStyle/>
          <a:p>
            <a:r>
              <a:rPr lang="en-US"/>
              <a:t>Click to edit Master title style</a:t>
            </a:r>
          </a:p>
        </p:txBody>
      </p:sp>
      <p:sp>
        <p:nvSpPr>
          <p:cNvPr id="3" name="Text Placeholder 2"/>
          <p:cNvSpPr>
            <a:spLocks noGrp="1"/>
          </p:cNvSpPr>
          <p:nvPr>
            <p:ph type="body" sz="half" idx="1"/>
          </p:nvPr>
        </p:nvSpPr>
        <p:spPr>
          <a:xfrm>
            <a:off x="234950" y="822325"/>
            <a:ext cx="4375150" cy="56435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762500" y="822325"/>
            <a:ext cx="4375150" cy="56435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4"/>
          <p:cNvSpPr>
            <a:spLocks noGrp="1" noChangeArrowheads="1"/>
          </p:cNvSpPr>
          <p:nvPr>
            <p:ph type="sldNum" sz="quarter" idx="11"/>
          </p:nvPr>
        </p:nvSpPr>
        <p:spPr>
          <a:ln/>
        </p:spPr>
        <p:txBody>
          <a:bodyPr/>
          <a:lstStyle>
            <a:lvl1pPr>
              <a:defRPr/>
            </a:lvl1pPr>
          </a:lstStyle>
          <a:p>
            <a:pPr>
              <a:defRPr/>
            </a:pPr>
            <a:fld id="{A86CC632-9864-46F1-8EAB-FCD3BB9CEC9A}" type="slidenum">
              <a:rPr lang="en-US"/>
              <a:pPr>
                <a:defRPr/>
              </a:pPr>
              <a:t>‹#›</a:t>
            </a:fld>
            <a:endParaRPr lang="en-US" dirty="0"/>
          </a:p>
        </p:txBody>
      </p:sp>
      <p:sp>
        <p:nvSpPr>
          <p:cNvPr id="7" name="Rectangle 5"/>
          <p:cNvSpPr>
            <a:spLocks noGrp="1" noChangeArrowheads="1"/>
          </p:cNvSpPr>
          <p:nvPr>
            <p:ph type="ftr" sz="quarter" idx="12"/>
          </p:nvPr>
        </p:nvSpPr>
        <p:spPr>
          <a:ln/>
        </p:spPr>
        <p:txBody>
          <a:bodyPr/>
          <a:lstStyle>
            <a:lvl1pPr>
              <a:defRPr/>
            </a:lvl1pPr>
          </a:lstStyle>
          <a:p>
            <a:pPr algn="l">
              <a:defRPr/>
            </a:pPr>
            <a:r>
              <a:rPr lang="en-US" dirty="0"/>
              <a:t>Copyright © 2017 Elephant Scale. All rights reserved.</a:t>
            </a: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gray">
      <p:bgPr>
        <a:solidFill>
          <a:schemeClr val="tx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body" idx="1"/>
          </p:nvPr>
        </p:nvSpPr>
        <p:spPr bwMode="auto">
          <a:xfrm>
            <a:off x="234950" y="822325"/>
            <a:ext cx="8902700" cy="5643563"/>
          </a:xfrm>
          <a:prstGeom prst="rect">
            <a:avLst/>
          </a:prstGeom>
          <a:noFill/>
          <a:ln w="9525">
            <a:noFill/>
            <a:miter lim="800000"/>
            <a:headEnd/>
            <a:tailEnd/>
          </a:ln>
        </p:spPr>
        <p:txBody>
          <a:bodyPr vert="horz" wrap="square" lIns="92007" tIns="46005" rIns="92007" bIns="46005" numCol="1" anchor="t" anchorCtr="0" compatLnSpc="1">
            <a:prstTxWarp prst="textNoShape">
              <a:avLst/>
            </a:prstTxWarp>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03876" name="Rectangle 4"/>
          <p:cNvSpPr>
            <a:spLocks noGrp="1" noChangeArrowheads="1"/>
          </p:cNvSpPr>
          <p:nvPr>
            <p:ph type="sldNum" sz="quarter" idx="4"/>
          </p:nvPr>
        </p:nvSpPr>
        <p:spPr bwMode="hidden">
          <a:xfrm>
            <a:off x="8777288" y="6580188"/>
            <a:ext cx="546100" cy="225425"/>
          </a:xfrm>
          <a:prstGeom prst="rect">
            <a:avLst/>
          </a:prstGeom>
          <a:noFill/>
          <a:ln w="9525">
            <a:noFill/>
            <a:miter lim="800000"/>
            <a:headEnd/>
            <a:tailEnd/>
          </a:ln>
          <a:effectLst/>
        </p:spPr>
        <p:txBody>
          <a:bodyPr vert="horz" wrap="square" lIns="0" tIns="0" rIns="0" bIns="0" numCol="1" anchor="b" anchorCtr="0" compatLnSpc="1">
            <a:prstTxWarp prst="textNoShape">
              <a:avLst/>
            </a:prstTxWarp>
          </a:bodyPr>
          <a:lstStyle>
            <a:lvl1pPr algn="r" eaLnBrk="0" hangingPunct="0">
              <a:defRPr b="1">
                <a:solidFill>
                  <a:srgbClr val="000000"/>
                </a:solidFill>
                <a:latin typeface="Arial" charset="0"/>
                <a:ea typeface="ＭＳ Ｐゴシック" charset="0"/>
                <a:cs typeface="ＭＳ Ｐゴシック" charset="0"/>
              </a:defRPr>
            </a:lvl1pPr>
          </a:lstStyle>
          <a:p>
            <a:pPr>
              <a:defRPr/>
            </a:pPr>
            <a:fld id="{77EF9825-4C23-4085-A4E3-B5565466BD91}" type="slidenum">
              <a:rPr lang="en-US"/>
              <a:pPr>
                <a:defRPr/>
              </a:pPr>
              <a:t>‹#›</a:t>
            </a:fld>
            <a:endParaRPr lang="en-US" dirty="0"/>
          </a:p>
        </p:txBody>
      </p:sp>
      <p:sp>
        <p:nvSpPr>
          <p:cNvPr id="1103877" name="Rectangle 5"/>
          <p:cNvSpPr>
            <a:spLocks noGrp="1" noChangeArrowheads="1"/>
          </p:cNvSpPr>
          <p:nvPr>
            <p:ph type="ftr" sz="quarter" idx="3"/>
          </p:nvPr>
        </p:nvSpPr>
        <p:spPr bwMode="hidden">
          <a:xfrm>
            <a:off x="234950" y="6638918"/>
            <a:ext cx="5441950" cy="138499"/>
          </a:xfrm>
          <a:prstGeom prst="rect">
            <a:avLst/>
          </a:prstGeom>
          <a:noFill/>
          <a:ln w="9525">
            <a:noFill/>
            <a:miter lim="800000"/>
            <a:headEnd/>
            <a:tailEnd/>
          </a:ln>
          <a:effectLst/>
        </p:spPr>
        <p:txBody>
          <a:bodyPr vert="horz" wrap="square" lIns="0" tIns="0" rIns="0" bIns="0" numCol="1" anchor="t" anchorCtr="0" compatLnSpc="1">
            <a:prstTxWarp prst="textNoShape">
              <a:avLst/>
            </a:prstTxWarp>
            <a:spAutoFit/>
          </a:bodyPr>
          <a:lstStyle>
            <a:lvl1pPr algn="ctr" eaLnBrk="0" hangingPunct="0">
              <a:spcBef>
                <a:spcPct val="0"/>
              </a:spcBef>
              <a:defRPr sz="900">
                <a:solidFill>
                  <a:srgbClr val="000000"/>
                </a:solidFill>
                <a:latin typeface="+mn-lt"/>
                <a:ea typeface="+mn-ea"/>
                <a:cs typeface="+mn-cs"/>
              </a:defRPr>
            </a:lvl1pPr>
          </a:lstStyle>
          <a:p>
            <a:pPr algn="l">
              <a:defRPr/>
            </a:pPr>
            <a:r>
              <a:rPr lang="en-US" dirty="0"/>
              <a:t>Copyright © 2017 Elephant Scale. All rights reserved.</a:t>
            </a:r>
          </a:p>
        </p:txBody>
      </p:sp>
      <p:pic>
        <p:nvPicPr>
          <p:cNvPr id="1030" name="Picture 6"/>
          <p:cNvPicPr preferRelativeResize="0">
            <a:picLocks noChangeArrowheads="1"/>
          </p:cNvPicPr>
          <p:nvPr/>
        </p:nvPicPr>
        <p:blipFill>
          <a:blip r:embed="rId6"/>
          <a:srcRect/>
          <a:stretch>
            <a:fillRect/>
          </a:stretch>
        </p:blipFill>
        <p:spPr bwMode="ltGray">
          <a:xfrm>
            <a:off x="0" y="0"/>
            <a:ext cx="704850" cy="690563"/>
          </a:xfrm>
          <a:prstGeom prst="rect">
            <a:avLst/>
          </a:prstGeom>
          <a:noFill/>
          <a:ln w="9525">
            <a:noFill/>
            <a:miter lim="800000"/>
            <a:headEnd/>
            <a:tailEnd/>
          </a:ln>
        </p:spPr>
      </p:pic>
      <p:sp>
        <p:nvSpPr>
          <p:cNvPr id="1031" name="Rectangle 7"/>
          <p:cNvSpPr>
            <a:spLocks noGrp="1" noChangeArrowheads="1"/>
          </p:cNvSpPr>
          <p:nvPr>
            <p:ph type="title"/>
          </p:nvPr>
        </p:nvSpPr>
        <p:spPr bwMode="invGray">
          <a:xfrm>
            <a:off x="704850" y="0"/>
            <a:ext cx="8667750" cy="690563"/>
          </a:xfrm>
          <a:prstGeom prst="rect">
            <a:avLst/>
          </a:prstGeom>
          <a:solidFill>
            <a:schemeClr val="tx2"/>
          </a:solidFill>
          <a:ln w="9525">
            <a:noFill/>
            <a:miter lim="800000"/>
            <a:headEnd/>
            <a:tailEnd/>
          </a:ln>
        </p:spPr>
        <p:txBody>
          <a:bodyPr vert="horz" wrap="square" lIns="92007" tIns="46005" rIns="92007" bIns="46005" numCol="1" anchor="b" anchorCtr="0" compatLnSpc="1">
            <a:prstTxWarp prst="textNoShape">
              <a:avLst/>
            </a:prstTxWarp>
          </a:bodyPr>
          <a:lstStyle/>
          <a:p>
            <a:pPr lvl="0"/>
            <a:r>
              <a:rPr lang="en-US" dirty="0"/>
              <a:t>Click to edit Master title style</a:t>
            </a:r>
          </a:p>
        </p:txBody>
      </p:sp>
    </p:spTree>
  </p:cSld>
  <p:clrMap bg1="dk2" tx1="lt1" bg2="dk1" tx2="lt2" accent1="accent1" accent2="accent2" accent3="accent3" accent4="accent4" accent5="accent5" accent6="accent6" hlink="hlink" folHlink="folHlink"/>
  <p:sldLayoutIdLst>
    <p:sldLayoutId id="2147483656" r:id="rId1"/>
    <p:sldLayoutId id="2147483655" r:id="rId2"/>
    <p:sldLayoutId id="2147483654" r:id="rId3"/>
    <p:sldLayoutId id="2147483653" r:id="rId4"/>
  </p:sldLayoutIdLst>
  <p:timing>
    <p:tnLst>
      <p:par>
        <p:cTn id="1" dur="indefinite" restart="never" nodeType="tmRoot"/>
      </p:par>
    </p:tnLst>
  </p:timing>
  <p:hf hdr="0" dt="0"/>
  <p:txStyles>
    <p:titleStyle>
      <a:lvl1pPr algn="l" rtl="0" eaLnBrk="0" fontAlgn="base" hangingPunct="0">
        <a:spcBef>
          <a:spcPct val="0"/>
        </a:spcBef>
        <a:spcAft>
          <a:spcPct val="0"/>
        </a:spcAft>
        <a:defRPr sz="2600" b="1">
          <a:solidFill>
            <a:schemeClr val="tx1"/>
          </a:solidFill>
          <a:latin typeface="+mj-lt"/>
          <a:ea typeface="ＭＳ Ｐゴシック" pitchFamily="-110" charset="-128"/>
          <a:cs typeface="ＭＳ Ｐゴシック" pitchFamily="-110" charset="-128"/>
        </a:defRPr>
      </a:lvl1pPr>
      <a:lvl2pPr algn="l" rtl="0" eaLnBrk="0" fontAlgn="base" hangingPunct="0">
        <a:spcBef>
          <a:spcPct val="0"/>
        </a:spcBef>
        <a:spcAft>
          <a:spcPct val="0"/>
        </a:spcAft>
        <a:defRPr sz="2600" b="1">
          <a:solidFill>
            <a:schemeClr val="tx1"/>
          </a:solidFill>
          <a:latin typeface="Verdana" pitchFamily="-110" charset="0"/>
          <a:ea typeface="ＭＳ Ｐゴシック" pitchFamily="-110" charset="-128"/>
          <a:cs typeface="ＭＳ Ｐゴシック" pitchFamily="-110" charset="-128"/>
        </a:defRPr>
      </a:lvl2pPr>
      <a:lvl3pPr algn="l" rtl="0" eaLnBrk="0" fontAlgn="base" hangingPunct="0">
        <a:spcBef>
          <a:spcPct val="0"/>
        </a:spcBef>
        <a:spcAft>
          <a:spcPct val="0"/>
        </a:spcAft>
        <a:defRPr sz="2600" b="1">
          <a:solidFill>
            <a:schemeClr val="tx1"/>
          </a:solidFill>
          <a:latin typeface="Verdana" pitchFamily="-110" charset="0"/>
          <a:ea typeface="ＭＳ Ｐゴシック" pitchFamily="-110" charset="-128"/>
          <a:cs typeface="ＭＳ Ｐゴシック" pitchFamily="-110" charset="-128"/>
        </a:defRPr>
      </a:lvl3pPr>
      <a:lvl4pPr algn="l" rtl="0" eaLnBrk="0" fontAlgn="base" hangingPunct="0">
        <a:spcBef>
          <a:spcPct val="0"/>
        </a:spcBef>
        <a:spcAft>
          <a:spcPct val="0"/>
        </a:spcAft>
        <a:defRPr sz="2600" b="1">
          <a:solidFill>
            <a:schemeClr val="tx1"/>
          </a:solidFill>
          <a:latin typeface="Verdana" pitchFamily="-110" charset="0"/>
          <a:ea typeface="ＭＳ Ｐゴシック" pitchFamily="-110" charset="-128"/>
          <a:cs typeface="ＭＳ Ｐゴシック" pitchFamily="-110" charset="-128"/>
        </a:defRPr>
      </a:lvl4pPr>
      <a:lvl5pPr algn="l" rtl="0" eaLnBrk="0" fontAlgn="base" hangingPunct="0">
        <a:spcBef>
          <a:spcPct val="0"/>
        </a:spcBef>
        <a:spcAft>
          <a:spcPct val="0"/>
        </a:spcAft>
        <a:defRPr sz="2600" b="1">
          <a:solidFill>
            <a:schemeClr val="tx1"/>
          </a:solidFill>
          <a:latin typeface="Verdana" pitchFamily="-110" charset="0"/>
          <a:ea typeface="ＭＳ Ｐゴシック" pitchFamily="-110" charset="-128"/>
          <a:cs typeface="ＭＳ Ｐゴシック" pitchFamily="-110" charset="-128"/>
        </a:defRPr>
      </a:lvl5pPr>
      <a:lvl6pPr marL="457200" algn="l" rtl="0" eaLnBrk="0" fontAlgn="base" hangingPunct="0">
        <a:spcBef>
          <a:spcPct val="0"/>
        </a:spcBef>
        <a:spcAft>
          <a:spcPct val="0"/>
        </a:spcAft>
        <a:defRPr sz="2600" b="1">
          <a:solidFill>
            <a:schemeClr val="tx1"/>
          </a:solidFill>
          <a:latin typeface="Verdana" pitchFamily="-110" charset="0"/>
        </a:defRPr>
      </a:lvl6pPr>
      <a:lvl7pPr marL="914400" algn="l" rtl="0" eaLnBrk="0" fontAlgn="base" hangingPunct="0">
        <a:spcBef>
          <a:spcPct val="0"/>
        </a:spcBef>
        <a:spcAft>
          <a:spcPct val="0"/>
        </a:spcAft>
        <a:defRPr sz="2600" b="1">
          <a:solidFill>
            <a:schemeClr val="tx1"/>
          </a:solidFill>
          <a:latin typeface="Verdana" pitchFamily="-110" charset="0"/>
        </a:defRPr>
      </a:lvl7pPr>
      <a:lvl8pPr marL="1371600" algn="l" rtl="0" eaLnBrk="0" fontAlgn="base" hangingPunct="0">
        <a:spcBef>
          <a:spcPct val="0"/>
        </a:spcBef>
        <a:spcAft>
          <a:spcPct val="0"/>
        </a:spcAft>
        <a:defRPr sz="2600" b="1">
          <a:solidFill>
            <a:schemeClr val="tx1"/>
          </a:solidFill>
          <a:latin typeface="Verdana" pitchFamily="-110" charset="0"/>
        </a:defRPr>
      </a:lvl8pPr>
      <a:lvl9pPr marL="1828800" algn="l" rtl="0" eaLnBrk="0" fontAlgn="base" hangingPunct="0">
        <a:spcBef>
          <a:spcPct val="0"/>
        </a:spcBef>
        <a:spcAft>
          <a:spcPct val="0"/>
        </a:spcAft>
        <a:defRPr sz="2600" b="1">
          <a:solidFill>
            <a:schemeClr val="tx1"/>
          </a:solidFill>
          <a:latin typeface="Verdana" pitchFamily="-110" charset="0"/>
        </a:defRPr>
      </a:lvl9pPr>
    </p:titleStyle>
    <p:bodyStyle>
      <a:lvl1pPr marL="290513" indent="-290513" algn="l" rtl="0" eaLnBrk="0" fontAlgn="base" hangingPunct="0">
        <a:spcBef>
          <a:spcPct val="20000"/>
        </a:spcBef>
        <a:spcAft>
          <a:spcPct val="0"/>
        </a:spcAft>
        <a:buClr>
          <a:schemeClr val="tx2"/>
        </a:buClr>
        <a:buSzPct val="65000"/>
        <a:buFont typeface="Wingdings" pitchFamily="2" charset="2"/>
        <a:buChar char=""/>
        <a:defRPr sz="2400">
          <a:solidFill>
            <a:srgbClr val="000000"/>
          </a:solidFill>
          <a:latin typeface="+mn-lt"/>
          <a:ea typeface="ＭＳ Ｐゴシック" pitchFamily="-110" charset="-128"/>
          <a:cs typeface="ＭＳ Ｐゴシック" pitchFamily="-110" charset="-128"/>
        </a:defRPr>
      </a:lvl1pPr>
      <a:lvl2pPr marL="633413" indent="-228600" algn="l" rtl="0" eaLnBrk="0" fontAlgn="base" hangingPunct="0">
        <a:spcBef>
          <a:spcPct val="20000"/>
        </a:spcBef>
        <a:spcAft>
          <a:spcPct val="0"/>
        </a:spcAft>
        <a:buClr>
          <a:srgbClr val="000000"/>
        </a:buClr>
        <a:buChar char="–"/>
        <a:defRPr sz="2200">
          <a:solidFill>
            <a:srgbClr val="000000"/>
          </a:solidFill>
          <a:latin typeface="+mn-lt"/>
          <a:ea typeface="ＭＳ Ｐゴシック" pitchFamily="-110" charset="-128"/>
          <a:cs typeface="ＭＳ Ｐゴシック"/>
        </a:defRPr>
      </a:lvl2pPr>
      <a:lvl3pPr marL="969963" indent="-222250" algn="l" rtl="0" eaLnBrk="0" fontAlgn="base" hangingPunct="0">
        <a:spcBef>
          <a:spcPct val="20000"/>
        </a:spcBef>
        <a:spcAft>
          <a:spcPct val="0"/>
        </a:spcAft>
        <a:buChar char="•"/>
        <a:defRPr sz="2000">
          <a:solidFill>
            <a:srgbClr val="000000"/>
          </a:solidFill>
          <a:latin typeface="+mn-lt"/>
          <a:ea typeface="ＭＳ Ｐゴシック" pitchFamily="-110" charset="-128"/>
          <a:cs typeface="ＭＳ Ｐゴシック"/>
        </a:defRPr>
      </a:lvl3pPr>
      <a:lvl4pPr marL="1258888" indent="-228600" algn="l" rtl="0" eaLnBrk="0" fontAlgn="base" hangingPunct="0">
        <a:spcBef>
          <a:spcPct val="0"/>
        </a:spcBef>
        <a:spcAft>
          <a:spcPct val="0"/>
        </a:spcAft>
        <a:buClr>
          <a:srgbClr val="5F5F5F"/>
        </a:buClr>
        <a:buSzPct val="65000"/>
        <a:buFont typeface="Arial Bold" pitchFamily="34" charset="0"/>
        <a:buChar char="‒"/>
        <a:defRPr lang="en-US" dirty="0">
          <a:solidFill>
            <a:srgbClr val="000000"/>
          </a:solidFill>
          <a:latin typeface="+mn-lt"/>
          <a:ea typeface="ＭＳ Ｐゴシック" pitchFamily="-110" charset="-128"/>
          <a:cs typeface="ＭＳ Ｐゴシック"/>
        </a:defRPr>
      </a:lvl4pPr>
      <a:lvl5pPr marL="2055813" indent="-230188" algn="l" rtl="0" eaLnBrk="0" fontAlgn="base" hangingPunct="0">
        <a:spcBef>
          <a:spcPct val="20000"/>
        </a:spcBef>
        <a:spcAft>
          <a:spcPct val="0"/>
        </a:spcAft>
        <a:buClr>
          <a:schemeClr val="tx1"/>
        </a:buClr>
        <a:defRPr sz="800">
          <a:solidFill>
            <a:schemeClr val="tx1"/>
          </a:solidFill>
          <a:latin typeface="Times New Roman" pitchFamily="-110" charset="0"/>
          <a:ea typeface="ＭＳ Ｐゴシック" pitchFamily="-110" charset="-128"/>
          <a:cs typeface="ＭＳ Ｐゴシック"/>
        </a:defRPr>
      </a:lvl5pPr>
      <a:lvl6pPr marL="2513013" indent="-230188" algn="l" rtl="0" eaLnBrk="0" fontAlgn="base" hangingPunct="0">
        <a:spcBef>
          <a:spcPct val="20000"/>
        </a:spcBef>
        <a:spcAft>
          <a:spcPct val="0"/>
        </a:spcAft>
        <a:buClr>
          <a:schemeClr val="tx1"/>
        </a:buClr>
        <a:defRPr sz="800">
          <a:solidFill>
            <a:schemeClr val="tx1"/>
          </a:solidFill>
          <a:latin typeface="Times New Roman" pitchFamily="-110" charset="0"/>
          <a:ea typeface="ＭＳ Ｐゴシック" pitchFamily="-110" charset="-128"/>
        </a:defRPr>
      </a:lvl6pPr>
      <a:lvl7pPr marL="2970213" indent="-230188" algn="l" rtl="0" eaLnBrk="0" fontAlgn="base" hangingPunct="0">
        <a:spcBef>
          <a:spcPct val="20000"/>
        </a:spcBef>
        <a:spcAft>
          <a:spcPct val="0"/>
        </a:spcAft>
        <a:buClr>
          <a:schemeClr val="tx1"/>
        </a:buClr>
        <a:defRPr sz="800">
          <a:solidFill>
            <a:schemeClr val="tx1"/>
          </a:solidFill>
          <a:latin typeface="Times New Roman" pitchFamily="-110" charset="0"/>
          <a:ea typeface="ＭＳ Ｐゴシック" pitchFamily="-110" charset="-128"/>
        </a:defRPr>
      </a:lvl7pPr>
      <a:lvl8pPr marL="3427413" indent="-230188" algn="l" rtl="0" eaLnBrk="0" fontAlgn="base" hangingPunct="0">
        <a:spcBef>
          <a:spcPct val="20000"/>
        </a:spcBef>
        <a:spcAft>
          <a:spcPct val="0"/>
        </a:spcAft>
        <a:buClr>
          <a:schemeClr val="tx1"/>
        </a:buClr>
        <a:defRPr sz="800">
          <a:solidFill>
            <a:schemeClr val="tx1"/>
          </a:solidFill>
          <a:latin typeface="Times New Roman" pitchFamily="-110" charset="0"/>
          <a:ea typeface="ＭＳ Ｐゴシック" pitchFamily="-110" charset="-128"/>
        </a:defRPr>
      </a:lvl8pPr>
      <a:lvl9pPr marL="3884613" indent="-230188" algn="l" rtl="0" eaLnBrk="0" fontAlgn="base" hangingPunct="0">
        <a:spcBef>
          <a:spcPct val="20000"/>
        </a:spcBef>
        <a:spcAft>
          <a:spcPct val="0"/>
        </a:spcAft>
        <a:buClr>
          <a:schemeClr val="tx1"/>
        </a:buClr>
        <a:defRPr sz="800">
          <a:solidFill>
            <a:schemeClr val="tx1"/>
          </a:solidFill>
          <a:latin typeface="Times New Roman" pitchFamily="-110" charset="0"/>
          <a:ea typeface="ＭＳ Ｐゴシック" pitchFamily="-110"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2"/>
          <p:cNvSpPr>
            <a:spLocks noGrp="1" noChangeArrowheads="1"/>
          </p:cNvSpPr>
          <p:nvPr>
            <p:ph type="ctrTitle"/>
          </p:nvPr>
        </p:nvSpPr>
        <p:spPr>
          <a:xfrm>
            <a:off x="704850" y="2645288"/>
            <a:ext cx="8121650" cy="1214438"/>
          </a:xfrm>
        </p:spPr>
        <p:txBody>
          <a:bodyPr>
            <a:normAutofit/>
          </a:bodyPr>
          <a:lstStyle/>
          <a:p>
            <a:r>
              <a:rPr lang="en-US" sz="4000" dirty="0" err="1" smtClean="0">
                <a:ea typeface="ＭＳ Ｐゴシック"/>
                <a:cs typeface="ＭＳ Ｐゴシック"/>
              </a:rPr>
              <a:t>eDiscovery</a:t>
            </a:r>
            <a:r>
              <a:rPr lang="en-US" sz="4000" dirty="0" smtClean="0">
                <a:ea typeface="ＭＳ Ｐゴシック"/>
                <a:cs typeface="ＭＳ Ｐゴシック"/>
              </a:rPr>
              <a:t> Collections</a:t>
            </a:r>
            <a:endParaRPr lang="en-US" sz="4000" dirty="0">
              <a:ea typeface="ＭＳ Ｐゴシック"/>
              <a:cs typeface="ＭＳ Ｐゴシック"/>
            </a:endParaRPr>
          </a:p>
        </p:txBody>
      </p:sp>
      <p:sp>
        <p:nvSpPr>
          <p:cNvPr id="30722" name="Rectangle 3"/>
          <p:cNvSpPr>
            <a:spLocks noGrp="1" noChangeArrowheads="1"/>
          </p:cNvSpPr>
          <p:nvPr>
            <p:ph type="subTitle" idx="1"/>
          </p:nvPr>
        </p:nvSpPr>
        <p:spPr>
          <a:xfrm>
            <a:off x="2362200" y="4134162"/>
            <a:ext cx="6472238" cy="1348637"/>
          </a:xfrm>
        </p:spPr>
        <p:txBody>
          <a:bodyPr/>
          <a:lstStyle/>
          <a:p>
            <a:pPr marL="404813" lvl="1" indent="0" algn="r">
              <a:buNone/>
            </a:pPr>
            <a:r>
              <a:rPr lang="en-US" sz="2400" dirty="0" smtClean="0">
                <a:ea typeface="ＭＳ Ｐゴシック"/>
              </a:rPr>
              <a:t>Michael De La Cruz</a:t>
            </a:r>
          </a:p>
          <a:p>
            <a:pPr marL="404813" lvl="1" indent="0" algn="r">
              <a:buNone/>
            </a:pPr>
            <a:r>
              <a:rPr lang="en-US" sz="2400" dirty="0" smtClean="0">
                <a:ea typeface="ＭＳ Ｐゴシック"/>
              </a:rPr>
              <a:t>Senior Consultant</a:t>
            </a:r>
          </a:p>
          <a:p>
            <a:pPr marL="404813" lvl="1" indent="0" algn="r">
              <a:buNone/>
            </a:pPr>
            <a:r>
              <a:rPr lang="en-US" sz="2400" dirty="0" smtClean="0">
                <a:ea typeface="ＭＳ Ｐゴシック"/>
              </a:rPr>
              <a:t>michael@scaia.ai</a:t>
            </a:r>
            <a:endParaRPr lang="en-US" sz="2400" dirty="0">
              <a:ea typeface="ＭＳ Ｐゴシック"/>
            </a:endParaRPr>
          </a:p>
        </p:txBody>
      </p:sp>
    </p:spTree>
    <p:extLst>
      <p:ext uri="{BB962C8B-B14F-4D97-AF65-F5344CB8AC3E}">
        <p14:creationId xmlns:p14="http://schemas.microsoft.com/office/powerpoint/2010/main" xmlns="" val="177791991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7" name="Rectangle 2"/>
          <p:cNvSpPr>
            <a:spLocks noGrp="1" noChangeArrowheads="1"/>
          </p:cNvSpPr>
          <p:nvPr>
            <p:ph type="title"/>
          </p:nvPr>
        </p:nvSpPr>
        <p:spPr/>
        <p:txBody>
          <a:bodyPr>
            <a:normAutofit/>
          </a:bodyPr>
          <a:lstStyle/>
          <a:p>
            <a:r>
              <a:rPr lang="en-US" dirty="0" smtClean="0">
                <a:ea typeface="ＭＳ Ｐゴシック"/>
                <a:cs typeface="ＭＳ Ｐゴシック"/>
              </a:rPr>
              <a:t>Collection Phase</a:t>
            </a:r>
            <a:endParaRPr lang="en-US" dirty="0">
              <a:ea typeface="ＭＳ Ｐゴシック"/>
              <a:cs typeface="ＭＳ Ｐゴシック"/>
            </a:endParaRPr>
          </a:p>
        </p:txBody>
      </p:sp>
      <p:sp>
        <p:nvSpPr>
          <p:cNvPr id="126978" name="Rectangle 3"/>
          <p:cNvSpPr>
            <a:spLocks noGrp="1" noChangeArrowheads="1"/>
          </p:cNvSpPr>
          <p:nvPr>
            <p:ph type="body" idx="1"/>
          </p:nvPr>
        </p:nvSpPr>
        <p:spPr>
          <a:xfrm>
            <a:off x="399196" y="843805"/>
            <a:ext cx="8642350" cy="5627688"/>
          </a:xfrm>
        </p:spPr>
        <p:txBody>
          <a:bodyPr>
            <a:normAutofit/>
          </a:bodyPr>
          <a:lstStyle/>
          <a:p>
            <a:pPr indent="-365760">
              <a:spcBef>
                <a:spcPts val="0"/>
              </a:spcBef>
            </a:pPr>
            <a:r>
              <a:rPr lang="en-US" sz="2800" dirty="0" smtClean="0">
                <a:ea typeface="ＭＳ Ｐゴシック"/>
                <a:cs typeface="ＭＳ Ｐゴシック"/>
              </a:rPr>
              <a:t>Collection Tracking Spreadsheet template.</a:t>
            </a:r>
            <a:endParaRPr lang="en-US" sz="2800" dirty="0" smtClean="0">
              <a:ea typeface="ＭＳ Ｐゴシック"/>
              <a:cs typeface="ＭＳ Ｐゴシック"/>
            </a:endParaRPr>
          </a:p>
        </p:txBody>
      </p:sp>
      <p:sp>
        <p:nvSpPr>
          <p:cNvPr id="5" name="Slide Number Placeholder 4"/>
          <p:cNvSpPr>
            <a:spLocks noGrp="1"/>
          </p:cNvSpPr>
          <p:nvPr>
            <p:ph type="sldNum" sz="quarter" idx="12"/>
          </p:nvPr>
        </p:nvSpPr>
        <p:spPr/>
        <p:txBody>
          <a:bodyPr/>
          <a:lstStyle/>
          <a:p>
            <a:pPr>
              <a:defRPr/>
            </a:pPr>
            <a:fld id="{77EF9825-4C23-4085-A4E3-B5565466BD91}" type="slidenum">
              <a:rPr lang="en-US" smtClean="0"/>
              <a:pPr>
                <a:defRPr/>
              </a:pPr>
              <a:t>10</a:t>
            </a:fld>
            <a:endParaRPr lang="en-US" dirty="0"/>
          </a:p>
        </p:txBody>
      </p:sp>
      <p:pic>
        <p:nvPicPr>
          <p:cNvPr id="6" name="Picture 3"/>
          <p:cNvPicPr>
            <a:picLocks noChangeAspect="1" noChangeArrowheads="1"/>
          </p:cNvPicPr>
          <p:nvPr/>
        </p:nvPicPr>
        <p:blipFill>
          <a:blip r:embed="rId3"/>
          <a:srcRect/>
          <a:stretch>
            <a:fillRect/>
          </a:stretch>
        </p:blipFill>
        <p:spPr bwMode="auto">
          <a:xfrm>
            <a:off x="571500" y="1905000"/>
            <a:ext cx="8215452" cy="3200400"/>
          </a:xfrm>
          <a:prstGeom prst="rect">
            <a:avLst/>
          </a:prstGeom>
          <a:noFill/>
          <a:ln w="9525">
            <a:noFill/>
            <a:miter lim="800000"/>
            <a:headEnd/>
            <a:tailEnd/>
          </a:ln>
          <a:effectLst/>
        </p:spPr>
      </p:pic>
    </p:spTree>
    <p:extLst>
      <p:ext uri="{BB962C8B-B14F-4D97-AF65-F5344CB8AC3E}">
        <p14:creationId xmlns:p14="http://schemas.microsoft.com/office/powerpoint/2010/main" xmlns="" val="15589622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7" name="Rectangle 2"/>
          <p:cNvSpPr>
            <a:spLocks noGrp="1" noChangeArrowheads="1"/>
          </p:cNvSpPr>
          <p:nvPr>
            <p:ph type="title"/>
          </p:nvPr>
        </p:nvSpPr>
        <p:spPr/>
        <p:txBody>
          <a:bodyPr>
            <a:normAutofit/>
          </a:bodyPr>
          <a:lstStyle/>
          <a:p>
            <a:r>
              <a:rPr lang="en-US" dirty="0" smtClean="0">
                <a:ea typeface="ＭＳ Ｐゴシック"/>
                <a:cs typeface="ＭＳ Ｐゴシック"/>
              </a:rPr>
              <a:t>What is ESI?</a:t>
            </a:r>
            <a:endParaRPr lang="en-US" dirty="0">
              <a:ea typeface="ＭＳ Ｐゴシック"/>
              <a:cs typeface="ＭＳ Ｐゴシック"/>
            </a:endParaRPr>
          </a:p>
        </p:txBody>
      </p:sp>
      <p:sp>
        <p:nvSpPr>
          <p:cNvPr id="126978" name="Rectangle 3"/>
          <p:cNvSpPr>
            <a:spLocks noGrp="1" noChangeArrowheads="1"/>
          </p:cNvSpPr>
          <p:nvPr>
            <p:ph type="body" idx="1"/>
          </p:nvPr>
        </p:nvSpPr>
        <p:spPr>
          <a:xfrm>
            <a:off x="399196" y="843805"/>
            <a:ext cx="8642350" cy="5627688"/>
          </a:xfrm>
        </p:spPr>
        <p:txBody>
          <a:bodyPr>
            <a:normAutofit/>
          </a:bodyPr>
          <a:lstStyle/>
          <a:p>
            <a:pPr indent="-365760">
              <a:spcBef>
                <a:spcPts val="0"/>
              </a:spcBef>
            </a:pPr>
            <a:r>
              <a:rPr lang="en-US" sz="2800" dirty="0" smtClean="0">
                <a:ea typeface="ＭＳ Ｐゴシック"/>
                <a:cs typeface="ＭＳ Ｐゴシック"/>
              </a:rPr>
              <a:t>ESI (Electronically Stored Information</a:t>
            </a:r>
            <a:r>
              <a:rPr lang="en-US" sz="2800" dirty="0" smtClean="0">
                <a:ea typeface="ＭＳ Ｐゴシック"/>
                <a:cs typeface="ＭＳ Ｐゴシック"/>
              </a:rPr>
              <a:t>) </a:t>
            </a:r>
            <a:r>
              <a:rPr lang="en-US" sz="2800" dirty="0" smtClean="0">
                <a:ea typeface="ＭＳ Ｐゴシック"/>
                <a:cs typeface="ＭＳ Ｐゴシック"/>
              </a:rPr>
              <a:t>is </a:t>
            </a:r>
            <a:r>
              <a:rPr lang="en-US" sz="2800" dirty="0" smtClean="0">
                <a:ea typeface="ＭＳ Ｐゴシック"/>
                <a:cs typeface="ＭＳ Ｐゴシック"/>
              </a:rPr>
              <a:t>information created, manipulated, communicated, stored, and best utilized in digital form, requiring the use of computer hardware and software.</a:t>
            </a:r>
            <a:endParaRPr lang="en-US" sz="2800" dirty="0" smtClean="0">
              <a:ea typeface="ＭＳ Ｐゴシック"/>
              <a:cs typeface="ＭＳ Ｐゴシック"/>
            </a:endParaRPr>
          </a:p>
        </p:txBody>
      </p:sp>
      <p:sp>
        <p:nvSpPr>
          <p:cNvPr id="5" name="Slide Number Placeholder 4"/>
          <p:cNvSpPr>
            <a:spLocks noGrp="1"/>
          </p:cNvSpPr>
          <p:nvPr>
            <p:ph type="sldNum" sz="quarter" idx="12"/>
          </p:nvPr>
        </p:nvSpPr>
        <p:spPr/>
        <p:txBody>
          <a:bodyPr/>
          <a:lstStyle/>
          <a:p>
            <a:pPr>
              <a:defRPr/>
            </a:pPr>
            <a:fld id="{77EF9825-4C23-4085-A4E3-B5565466BD91}" type="slidenum">
              <a:rPr lang="en-US" smtClean="0"/>
              <a:pPr>
                <a:defRPr/>
              </a:pPr>
              <a:t>11</a:t>
            </a:fld>
            <a:endParaRPr lang="en-US" dirty="0"/>
          </a:p>
        </p:txBody>
      </p:sp>
    </p:spTree>
    <p:extLst>
      <p:ext uri="{BB962C8B-B14F-4D97-AF65-F5344CB8AC3E}">
        <p14:creationId xmlns:p14="http://schemas.microsoft.com/office/powerpoint/2010/main" xmlns="" val="155896224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7" name="Rectangle 2"/>
          <p:cNvSpPr>
            <a:spLocks noGrp="1" noChangeArrowheads="1"/>
          </p:cNvSpPr>
          <p:nvPr>
            <p:ph type="title"/>
          </p:nvPr>
        </p:nvSpPr>
        <p:spPr/>
        <p:txBody>
          <a:bodyPr>
            <a:normAutofit/>
          </a:bodyPr>
          <a:lstStyle/>
          <a:p>
            <a:r>
              <a:rPr lang="en-US" dirty="0" smtClean="0">
                <a:ea typeface="ＭＳ Ｐゴシック"/>
                <a:cs typeface="ＭＳ Ｐゴシック"/>
              </a:rPr>
              <a:t>What are some examples of ESI?</a:t>
            </a:r>
            <a:endParaRPr lang="en-US" dirty="0">
              <a:ea typeface="ＭＳ Ｐゴシック"/>
              <a:cs typeface="ＭＳ Ｐゴシック"/>
            </a:endParaRPr>
          </a:p>
        </p:txBody>
      </p:sp>
      <p:sp>
        <p:nvSpPr>
          <p:cNvPr id="126978" name="Rectangle 3"/>
          <p:cNvSpPr>
            <a:spLocks noGrp="1" noChangeArrowheads="1"/>
          </p:cNvSpPr>
          <p:nvPr>
            <p:ph type="body" idx="1"/>
          </p:nvPr>
        </p:nvSpPr>
        <p:spPr>
          <a:xfrm>
            <a:off x="399196" y="843805"/>
            <a:ext cx="8642350" cy="5627688"/>
          </a:xfrm>
        </p:spPr>
        <p:txBody>
          <a:bodyPr>
            <a:normAutofit/>
          </a:bodyPr>
          <a:lstStyle/>
          <a:p>
            <a:pPr indent="-365760">
              <a:spcBef>
                <a:spcPts val="0"/>
              </a:spcBef>
            </a:pPr>
            <a:r>
              <a:rPr lang="en-US" sz="2800" dirty="0" smtClean="0">
                <a:ea typeface="ＭＳ Ｐゴシック"/>
                <a:cs typeface="ＭＳ Ｐゴシック"/>
              </a:rPr>
              <a:t>Email</a:t>
            </a:r>
          </a:p>
          <a:p>
            <a:pPr indent="-365760">
              <a:spcBef>
                <a:spcPts val="0"/>
              </a:spcBef>
            </a:pPr>
            <a:r>
              <a:rPr lang="en-US" sz="2800" dirty="0" smtClean="0">
                <a:ea typeface="ＭＳ Ｐゴシック"/>
                <a:cs typeface="ＭＳ Ｐゴシック"/>
              </a:rPr>
              <a:t>Digital Photos</a:t>
            </a:r>
          </a:p>
          <a:p>
            <a:pPr indent="-365760">
              <a:spcBef>
                <a:spcPts val="0"/>
              </a:spcBef>
            </a:pPr>
            <a:r>
              <a:rPr lang="en-US" sz="2800" dirty="0" smtClean="0">
                <a:ea typeface="ＭＳ Ｐゴシック"/>
                <a:cs typeface="ＭＳ Ｐゴシック"/>
              </a:rPr>
              <a:t>Text Messages</a:t>
            </a:r>
          </a:p>
          <a:p>
            <a:pPr indent="-365760">
              <a:spcBef>
                <a:spcPts val="0"/>
              </a:spcBef>
            </a:pPr>
            <a:r>
              <a:rPr lang="en-US" sz="2800" dirty="0" smtClean="0">
                <a:ea typeface="ＭＳ Ｐゴシック"/>
                <a:cs typeface="ＭＳ Ｐゴシック"/>
              </a:rPr>
              <a:t>Voicemail</a:t>
            </a:r>
          </a:p>
          <a:p>
            <a:pPr indent="-365760">
              <a:spcBef>
                <a:spcPts val="0"/>
              </a:spcBef>
            </a:pPr>
            <a:r>
              <a:rPr lang="en-US" sz="2800" dirty="0" smtClean="0">
                <a:ea typeface="ＭＳ Ｐゴシック"/>
                <a:cs typeface="ＭＳ Ｐゴシック"/>
              </a:rPr>
              <a:t>Websites</a:t>
            </a:r>
          </a:p>
          <a:p>
            <a:pPr indent="-365760">
              <a:spcBef>
                <a:spcPts val="0"/>
              </a:spcBef>
            </a:pPr>
            <a:r>
              <a:rPr lang="en-US" sz="2800" dirty="0" smtClean="0">
                <a:ea typeface="ＭＳ Ｐゴシック"/>
                <a:cs typeface="ＭＳ Ｐゴシック"/>
              </a:rPr>
              <a:t>Source Code</a:t>
            </a:r>
          </a:p>
          <a:p>
            <a:pPr indent="-365760">
              <a:spcBef>
                <a:spcPts val="0"/>
              </a:spcBef>
            </a:pPr>
            <a:r>
              <a:rPr lang="en-US" sz="2800" dirty="0" smtClean="0">
                <a:ea typeface="ＭＳ Ｐゴシック"/>
                <a:cs typeface="ＭＳ Ｐゴシック"/>
              </a:rPr>
              <a:t>Office </a:t>
            </a:r>
            <a:r>
              <a:rPr lang="en-US" sz="2800" dirty="0" smtClean="0">
                <a:ea typeface="ＭＳ Ｐゴシック"/>
                <a:cs typeface="ＭＳ Ｐゴシック"/>
              </a:rPr>
              <a:t>documents (Word, Excel, Access, </a:t>
            </a:r>
            <a:r>
              <a:rPr lang="en-US" sz="2800" dirty="0" smtClean="0">
                <a:ea typeface="ＭＳ Ｐゴシック"/>
                <a:cs typeface="ＭＳ Ｐゴシック"/>
              </a:rPr>
              <a:t>PowerPoint, Adobe PDF)</a:t>
            </a:r>
          </a:p>
          <a:p>
            <a:pPr indent="-365760">
              <a:spcBef>
                <a:spcPts val="0"/>
              </a:spcBef>
            </a:pPr>
            <a:r>
              <a:rPr lang="en-US" sz="2800" dirty="0" smtClean="0">
                <a:ea typeface="ＭＳ Ｐゴシック"/>
                <a:cs typeface="ＭＳ Ｐゴシック"/>
              </a:rPr>
              <a:t>Compressed </a:t>
            </a:r>
            <a:r>
              <a:rPr lang="en-US" sz="2800" dirty="0" smtClean="0">
                <a:ea typeface="ＭＳ Ｐゴシック"/>
                <a:cs typeface="ＭＳ Ｐゴシック"/>
              </a:rPr>
              <a:t>Archives (ZIP, RAR, TAR), PDF, Text </a:t>
            </a:r>
            <a:r>
              <a:rPr lang="en-US" sz="2800" dirty="0" smtClean="0">
                <a:ea typeface="ＭＳ Ｐゴシック"/>
                <a:cs typeface="ＭＳ Ｐゴシック"/>
              </a:rPr>
              <a:t>files</a:t>
            </a:r>
          </a:p>
          <a:p>
            <a:pPr indent="-365760">
              <a:spcBef>
                <a:spcPts val="0"/>
              </a:spcBef>
            </a:pPr>
            <a:r>
              <a:rPr lang="en-US" sz="2800" dirty="0" smtClean="0">
                <a:ea typeface="ＭＳ Ｐゴシック"/>
                <a:cs typeface="ＭＳ Ｐゴシック"/>
              </a:rPr>
              <a:t>Databases</a:t>
            </a:r>
          </a:p>
        </p:txBody>
      </p:sp>
      <p:sp>
        <p:nvSpPr>
          <p:cNvPr id="5" name="Slide Number Placeholder 4"/>
          <p:cNvSpPr>
            <a:spLocks noGrp="1"/>
          </p:cNvSpPr>
          <p:nvPr>
            <p:ph type="sldNum" sz="quarter" idx="12"/>
          </p:nvPr>
        </p:nvSpPr>
        <p:spPr/>
        <p:txBody>
          <a:bodyPr/>
          <a:lstStyle/>
          <a:p>
            <a:pPr>
              <a:defRPr/>
            </a:pPr>
            <a:fld id="{77EF9825-4C23-4085-A4E3-B5565466BD91}" type="slidenum">
              <a:rPr lang="en-US" smtClean="0"/>
              <a:pPr>
                <a:defRPr/>
              </a:pPr>
              <a:t>12</a:t>
            </a:fld>
            <a:endParaRPr lang="en-US" dirty="0"/>
          </a:p>
        </p:txBody>
      </p:sp>
    </p:spTree>
    <p:extLst>
      <p:ext uri="{BB962C8B-B14F-4D97-AF65-F5344CB8AC3E}">
        <p14:creationId xmlns:p14="http://schemas.microsoft.com/office/powerpoint/2010/main" xmlns="" val="15589622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7" name="Rectangle 2"/>
          <p:cNvSpPr>
            <a:spLocks noGrp="1" noChangeArrowheads="1"/>
          </p:cNvSpPr>
          <p:nvPr>
            <p:ph type="title"/>
          </p:nvPr>
        </p:nvSpPr>
        <p:spPr/>
        <p:txBody>
          <a:bodyPr>
            <a:normAutofit/>
          </a:bodyPr>
          <a:lstStyle/>
          <a:p>
            <a:r>
              <a:rPr lang="en-US" dirty="0" smtClean="0">
                <a:ea typeface="ＭＳ Ｐゴシック"/>
                <a:cs typeface="ＭＳ Ｐゴシック"/>
              </a:rPr>
              <a:t>Where can ESI be found?</a:t>
            </a:r>
            <a:endParaRPr lang="en-US" dirty="0">
              <a:ea typeface="ＭＳ Ｐゴシック"/>
              <a:cs typeface="ＭＳ Ｐゴシック"/>
            </a:endParaRPr>
          </a:p>
        </p:txBody>
      </p:sp>
      <p:sp>
        <p:nvSpPr>
          <p:cNvPr id="126978" name="Rectangle 3"/>
          <p:cNvSpPr>
            <a:spLocks noGrp="1" noChangeArrowheads="1"/>
          </p:cNvSpPr>
          <p:nvPr>
            <p:ph type="body" idx="1"/>
          </p:nvPr>
        </p:nvSpPr>
        <p:spPr>
          <a:xfrm>
            <a:off x="399196" y="843805"/>
            <a:ext cx="8642350" cy="5627688"/>
          </a:xfrm>
        </p:spPr>
        <p:txBody>
          <a:bodyPr>
            <a:normAutofit/>
          </a:bodyPr>
          <a:lstStyle/>
          <a:p>
            <a:pPr indent="-365760">
              <a:spcBef>
                <a:spcPts val="0"/>
              </a:spcBef>
            </a:pPr>
            <a:r>
              <a:rPr lang="en-US" sz="2800" dirty="0" smtClean="0">
                <a:ea typeface="ＭＳ Ｐゴシック"/>
                <a:cs typeface="ＭＳ Ｐゴシック"/>
              </a:rPr>
              <a:t>PC’s</a:t>
            </a:r>
          </a:p>
          <a:p>
            <a:pPr indent="-365760">
              <a:spcBef>
                <a:spcPts val="0"/>
              </a:spcBef>
            </a:pPr>
            <a:r>
              <a:rPr lang="en-US" sz="2800" dirty="0" smtClean="0">
                <a:ea typeface="ＭＳ Ｐゴシック"/>
                <a:cs typeface="ＭＳ Ｐゴシック"/>
              </a:rPr>
              <a:t>Laptops</a:t>
            </a:r>
          </a:p>
          <a:p>
            <a:pPr indent="-365760">
              <a:spcBef>
                <a:spcPts val="0"/>
              </a:spcBef>
            </a:pPr>
            <a:r>
              <a:rPr lang="en-US" sz="2800" dirty="0" smtClean="0">
                <a:ea typeface="ＭＳ Ｐゴシック"/>
                <a:cs typeface="ＭＳ Ｐゴシック"/>
              </a:rPr>
              <a:t>Servers</a:t>
            </a:r>
          </a:p>
          <a:p>
            <a:pPr indent="-365760">
              <a:spcBef>
                <a:spcPts val="0"/>
              </a:spcBef>
            </a:pPr>
            <a:r>
              <a:rPr lang="en-US" sz="2800" dirty="0" smtClean="0">
                <a:ea typeface="ＭＳ Ｐゴシック"/>
                <a:cs typeface="ＭＳ Ｐゴシック"/>
              </a:rPr>
              <a:t>Backup media</a:t>
            </a:r>
          </a:p>
          <a:p>
            <a:pPr indent="-365760">
              <a:spcBef>
                <a:spcPts val="0"/>
              </a:spcBef>
            </a:pPr>
            <a:r>
              <a:rPr lang="en-US" sz="2800" dirty="0" smtClean="0">
                <a:ea typeface="ＭＳ Ｐゴシック"/>
                <a:cs typeface="ＭＳ Ｐゴシック"/>
              </a:rPr>
              <a:t>M</a:t>
            </a:r>
            <a:r>
              <a:rPr lang="en-US" sz="2800" dirty="0" smtClean="0">
                <a:ea typeface="ＭＳ Ｐゴシック"/>
                <a:cs typeface="ＭＳ Ｐゴシック"/>
              </a:rPr>
              <a:t>obile devices</a:t>
            </a:r>
          </a:p>
          <a:p>
            <a:pPr indent="-365760">
              <a:spcBef>
                <a:spcPts val="0"/>
              </a:spcBef>
            </a:pPr>
            <a:r>
              <a:rPr lang="en-US" sz="2800" dirty="0" smtClean="0">
                <a:ea typeface="ＭＳ Ｐゴシック"/>
                <a:cs typeface="ＭＳ Ｐゴシック"/>
              </a:rPr>
              <a:t>Cloud repositories</a:t>
            </a:r>
          </a:p>
          <a:p>
            <a:pPr indent="-365760">
              <a:spcBef>
                <a:spcPts val="0"/>
              </a:spcBef>
            </a:pPr>
            <a:r>
              <a:rPr lang="en-US" sz="2800" dirty="0" smtClean="0">
                <a:ea typeface="ＭＳ Ｐゴシック"/>
                <a:cs typeface="ＭＳ Ｐゴシック"/>
              </a:rPr>
              <a:t>Virtual machines</a:t>
            </a:r>
          </a:p>
          <a:p>
            <a:pPr indent="-365760">
              <a:spcBef>
                <a:spcPts val="0"/>
              </a:spcBef>
            </a:pPr>
            <a:r>
              <a:rPr lang="en-US" sz="2800" dirty="0" smtClean="0">
                <a:ea typeface="ＭＳ Ｐゴシック"/>
                <a:cs typeface="ＭＳ Ｐゴシック"/>
              </a:rPr>
              <a:t>Removable devices</a:t>
            </a:r>
          </a:p>
          <a:p>
            <a:pPr indent="-365760">
              <a:spcBef>
                <a:spcPts val="0"/>
              </a:spcBef>
            </a:pPr>
            <a:r>
              <a:rPr lang="en-US" sz="2800" dirty="0" smtClean="0">
                <a:ea typeface="ＭＳ Ｐゴシック"/>
                <a:cs typeface="ＭＳ Ｐゴシック"/>
              </a:rPr>
              <a:t>S</a:t>
            </a:r>
            <a:r>
              <a:rPr lang="en-US" sz="2800" dirty="0" smtClean="0">
                <a:ea typeface="ＭＳ Ｐゴシック"/>
                <a:cs typeface="ＭＳ Ｐゴシック"/>
              </a:rPr>
              <a:t>urveillance equipment</a:t>
            </a:r>
          </a:p>
          <a:p>
            <a:pPr indent="-365760">
              <a:spcBef>
                <a:spcPts val="0"/>
              </a:spcBef>
            </a:pPr>
            <a:r>
              <a:rPr lang="en-US" sz="2800" dirty="0" smtClean="0">
                <a:ea typeface="ＭＳ Ｐゴシック"/>
                <a:cs typeface="ＭＳ Ｐゴシック"/>
              </a:rPr>
              <a:t>Audio </a:t>
            </a:r>
            <a:r>
              <a:rPr lang="en-US" sz="2800" dirty="0" smtClean="0">
                <a:ea typeface="ＭＳ Ｐゴシック"/>
                <a:cs typeface="ＭＳ Ｐゴシック"/>
              </a:rPr>
              <a:t>recording </a:t>
            </a:r>
            <a:r>
              <a:rPr lang="en-US" sz="2800" dirty="0" smtClean="0">
                <a:ea typeface="ＭＳ Ｐゴシック"/>
                <a:cs typeface="ＭＳ Ｐゴシック"/>
              </a:rPr>
              <a:t>devices</a:t>
            </a:r>
          </a:p>
        </p:txBody>
      </p:sp>
      <p:sp>
        <p:nvSpPr>
          <p:cNvPr id="5" name="Slide Number Placeholder 4"/>
          <p:cNvSpPr>
            <a:spLocks noGrp="1"/>
          </p:cNvSpPr>
          <p:nvPr>
            <p:ph type="sldNum" sz="quarter" idx="12"/>
          </p:nvPr>
        </p:nvSpPr>
        <p:spPr/>
        <p:txBody>
          <a:bodyPr/>
          <a:lstStyle/>
          <a:p>
            <a:pPr>
              <a:defRPr/>
            </a:pPr>
            <a:fld id="{77EF9825-4C23-4085-A4E3-B5565466BD91}" type="slidenum">
              <a:rPr lang="en-US" smtClean="0"/>
              <a:pPr>
                <a:defRPr/>
              </a:pPr>
              <a:t>13</a:t>
            </a:fld>
            <a:endParaRPr lang="en-US" dirty="0"/>
          </a:p>
        </p:txBody>
      </p:sp>
    </p:spTree>
    <p:extLst>
      <p:ext uri="{BB962C8B-B14F-4D97-AF65-F5344CB8AC3E}">
        <p14:creationId xmlns:p14="http://schemas.microsoft.com/office/powerpoint/2010/main" xmlns="" val="15589622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7" name="Rectangle 2"/>
          <p:cNvSpPr>
            <a:spLocks noGrp="1" noChangeArrowheads="1"/>
          </p:cNvSpPr>
          <p:nvPr>
            <p:ph type="title"/>
          </p:nvPr>
        </p:nvSpPr>
        <p:spPr/>
        <p:txBody>
          <a:bodyPr>
            <a:normAutofit/>
          </a:bodyPr>
          <a:lstStyle/>
          <a:p>
            <a:r>
              <a:rPr lang="en-US" dirty="0" smtClean="0">
                <a:ea typeface="ＭＳ Ｐゴシック"/>
                <a:cs typeface="ＭＳ Ｐゴシック"/>
              </a:rPr>
              <a:t>Backup versus Forensics Image</a:t>
            </a:r>
            <a:endParaRPr lang="en-US" dirty="0">
              <a:ea typeface="ＭＳ Ｐゴシック"/>
              <a:cs typeface="ＭＳ Ｐゴシック"/>
            </a:endParaRPr>
          </a:p>
        </p:txBody>
      </p:sp>
      <p:sp>
        <p:nvSpPr>
          <p:cNvPr id="126978" name="Rectangle 3"/>
          <p:cNvSpPr>
            <a:spLocks noGrp="1" noChangeArrowheads="1"/>
          </p:cNvSpPr>
          <p:nvPr>
            <p:ph type="body" idx="1"/>
          </p:nvPr>
        </p:nvSpPr>
        <p:spPr>
          <a:xfrm>
            <a:off x="399196" y="843805"/>
            <a:ext cx="8642350" cy="5627688"/>
          </a:xfrm>
        </p:spPr>
        <p:txBody>
          <a:bodyPr>
            <a:normAutofit/>
          </a:bodyPr>
          <a:lstStyle/>
          <a:p>
            <a:pPr indent="-365760">
              <a:spcBef>
                <a:spcPts val="0"/>
              </a:spcBef>
            </a:pPr>
            <a:r>
              <a:rPr lang="en-US" sz="2800" dirty="0" smtClean="0">
                <a:ea typeface="ＭＳ Ｐゴシック"/>
                <a:cs typeface="ＭＳ Ｐゴシック"/>
              </a:rPr>
              <a:t>What is the difference between a backup and a forensic image?</a:t>
            </a:r>
            <a:endParaRPr lang="en-US" sz="2600" dirty="0" smtClean="0">
              <a:ea typeface="ＭＳ Ｐゴシック"/>
              <a:cs typeface="ＭＳ Ｐゴシック"/>
            </a:endParaRPr>
          </a:p>
          <a:p>
            <a:pPr indent="-365760">
              <a:spcBef>
                <a:spcPts val="0"/>
              </a:spcBef>
            </a:pPr>
            <a:r>
              <a:rPr lang="en-US" sz="2600" dirty="0" smtClean="0">
                <a:ea typeface="ＭＳ Ｐゴシック"/>
                <a:cs typeface="ＭＳ Ｐゴシック"/>
              </a:rPr>
              <a:t>Backup files are excellent for your IT department to get you operational in the event of a disaster, however a backup lacks several key requirements that are not overlooked when creating a forensic image.</a:t>
            </a:r>
          </a:p>
          <a:p>
            <a:pPr lvl="1" indent="-365760">
              <a:spcBef>
                <a:spcPts val="0"/>
              </a:spcBef>
            </a:pPr>
            <a:r>
              <a:rPr lang="en-US" dirty="0" smtClean="0">
                <a:ea typeface="ＭＳ Ｐゴシック"/>
                <a:cs typeface="ＭＳ Ｐゴシック"/>
              </a:rPr>
              <a:t>Chain of Custody</a:t>
            </a:r>
          </a:p>
          <a:p>
            <a:pPr lvl="1" indent="-365760">
              <a:spcBef>
                <a:spcPts val="0"/>
              </a:spcBef>
            </a:pPr>
            <a:r>
              <a:rPr lang="en-US" sz="2600" dirty="0" smtClean="0">
                <a:ea typeface="ＭＳ Ｐゴシック"/>
                <a:cs typeface="ＭＳ Ｐゴシック"/>
              </a:rPr>
              <a:t>Data validation after image creation</a:t>
            </a:r>
          </a:p>
          <a:p>
            <a:pPr lvl="1" indent="-365760">
              <a:spcBef>
                <a:spcPts val="0"/>
              </a:spcBef>
            </a:pPr>
            <a:r>
              <a:rPr lang="en-US" sz="2600" dirty="0" smtClean="0">
                <a:ea typeface="ＭＳ Ｐゴシック"/>
              </a:rPr>
              <a:t>Hash value generation</a:t>
            </a:r>
          </a:p>
          <a:p>
            <a:pPr lvl="1" indent="-365760">
              <a:spcBef>
                <a:spcPts val="0"/>
              </a:spcBef>
            </a:pPr>
            <a:r>
              <a:rPr lang="en-US" sz="2600" dirty="0" smtClean="0">
                <a:ea typeface="ＭＳ Ｐゴシック"/>
                <a:cs typeface="ＭＳ Ｐゴシック"/>
              </a:rPr>
              <a:t>Ensuring the original media is not altered during the collection.</a:t>
            </a:r>
          </a:p>
          <a:p>
            <a:pPr lvl="1" indent="-365760">
              <a:spcBef>
                <a:spcPts val="0"/>
              </a:spcBef>
            </a:pPr>
            <a:r>
              <a:rPr lang="en-US" sz="2600" dirty="0" smtClean="0">
                <a:ea typeface="ＭＳ Ｐゴシック"/>
              </a:rPr>
              <a:t>Ensuring the collected image can not be altered by anyone conducting an analysis on it.</a:t>
            </a:r>
            <a:endParaRPr lang="en-US" sz="2600" dirty="0" smtClean="0">
              <a:ea typeface="ＭＳ Ｐゴシック"/>
              <a:cs typeface="ＭＳ Ｐゴシック"/>
            </a:endParaRPr>
          </a:p>
        </p:txBody>
      </p:sp>
      <p:sp>
        <p:nvSpPr>
          <p:cNvPr id="5" name="Slide Number Placeholder 4"/>
          <p:cNvSpPr>
            <a:spLocks noGrp="1"/>
          </p:cNvSpPr>
          <p:nvPr>
            <p:ph type="sldNum" sz="quarter" idx="12"/>
          </p:nvPr>
        </p:nvSpPr>
        <p:spPr/>
        <p:txBody>
          <a:bodyPr/>
          <a:lstStyle/>
          <a:p>
            <a:pPr>
              <a:defRPr/>
            </a:pPr>
            <a:fld id="{77EF9825-4C23-4085-A4E3-B5565466BD91}" type="slidenum">
              <a:rPr lang="en-US" smtClean="0"/>
              <a:pPr>
                <a:defRPr/>
              </a:pPr>
              <a:t>14</a:t>
            </a:fld>
            <a:endParaRPr lang="en-US" dirty="0"/>
          </a:p>
        </p:txBody>
      </p:sp>
    </p:spTree>
    <p:extLst>
      <p:ext uri="{BB962C8B-B14F-4D97-AF65-F5344CB8AC3E}">
        <p14:creationId xmlns:p14="http://schemas.microsoft.com/office/powerpoint/2010/main" xmlns="" val="15589622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7" name="Rectangle 2"/>
          <p:cNvSpPr>
            <a:spLocks noGrp="1" noChangeArrowheads="1"/>
          </p:cNvSpPr>
          <p:nvPr>
            <p:ph type="title"/>
          </p:nvPr>
        </p:nvSpPr>
        <p:spPr/>
        <p:txBody>
          <a:bodyPr>
            <a:normAutofit/>
          </a:bodyPr>
          <a:lstStyle/>
          <a:p>
            <a:r>
              <a:rPr lang="en-US" dirty="0" err="1" smtClean="0">
                <a:ea typeface="ＭＳ Ｐゴシック"/>
                <a:cs typeface="ＭＳ Ｐゴシック"/>
              </a:rPr>
              <a:t>eDiscovery</a:t>
            </a:r>
            <a:r>
              <a:rPr lang="en-US" dirty="0" smtClean="0">
                <a:ea typeface="ＭＳ Ｐゴシック"/>
                <a:cs typeface="ＭＳ Ｐゴシック"/>
              </a:rPr>
              <a:t> versus Computer Forensics</a:t>
            </a:r>
            <a:endParaRPr lang="en-US" dirty="0">
              <a:ea typeface="ＭＳ Ｐゴシック"/>
              <a:cs typeface="ＭＳ Ｐゴシック"/>
            </a:endParaRPr>
          </a:p>
        </p:txBody>
      </p:sp>
      <p:sp>
        <p:nvSpPr>
          <p:cNvPr id="126978" name="Rectangle 3"/>
          <p:cNvSpPr>
            <a:spLocks noGrp="1" noChangeArrowheads="1"/>
          </p:cNvSpPr>
          <p:nvPr>
            <p:ph type="body" idx="1"/>
          </p:nvPr>
        </p:nvSpPr>
        <p:spPr>
          <a:xfrm>
            <a:off x="399196" y="843805"/>
            <a:ext cx="8642350" cy="3956795"/>
          </a:xfrm>
        </p:spPr>
        <p:txBody>
          <a:bodyPr>
            <a:normAutofit fontScale="62500" lnSpcReduction="20000"/>
          </a:bodyPr>
          <a:lstStyle/>
          <a:p>
            <a:pPr indent="-365760">
              <a:spcBef>
                <a:spcPts val="0"/>
              </a:spcBef>
            </a:pPr>
            <a:r>
              <a:rPr lang="en-US" sz="2800" dirty="0" err="1" smtClean="0">
                <a:ea typeface="ＭＳ Ｐゴシック"/>
                <a:cs typeface="ＭＳ Ｐゴシック"/>
              </a:rPr>
              <a:t>eDiscovery</a:t>
            </a:r>
            <a:r>
              <a:rPr lang="en-US" sz="2800" dirty="0" smtClean="0">
                <a:ea typeface="ＭＳ Ｐゴシック"/>
                <a:cs typeface="ＭＳ Ｐゴシック"/>
              </a:rPr>
              <a:t> </a:t>
            </a:r>
            <a:r>
              <a:rPr lang="en-US" sz="2800" dirty="0" smtClean="0">
                <a:ea typeface="ＭＳ Ｐゴシック"/>
                <a:cs typeface="ＭＳ Ｐゴシック"/>
              </a:rPr>
              <a:t>only cares about </a:t>
            </a:r>
            <a:r>
              <a:rPr lang="en-US" sz="2800" dirty="0" smtClean="0">
                <a:ea typeface="ＭＳ Ｐゴシック"/>
                <a:cs typeface="ＭＳ Ｐゴシック"/>
              </a:rPr>
              <a:t>Active data </a:t>
            </a:r>
            <a:r>
              <a:rPr lang="en-US" sz="2800" dirty="0" smtClean="0">
                <a:ea typeface="ＭＳ Ｐゴシック"/>
                <a:cs typeface="ＭＳ Ｐゴシック"/>
              </a:rPr>
              <a:t>files and more often than not try to exclude system and program files during the Processing phase of the EDRM Model.</a:t>
            </a:r>
          </a:p>
          <a:p>
            <a:pPr indent="-365760">
              <a:spcBef>
                <a:spcPts val="0"/>
              </a:spcBef>
            </a:pPr>
            <a:r>
              <a:rPr lang="en-US" sz="2800" dirty="0" err="1" smtClean="0">
                <a:ea typeface="ＭＳ Ｐゴシック"/>
                <a:cs typeface="ＭＳ Ｐゴシック"/>
              </a:rPr>
              <a:t>eDiscovery</a:t>
            </a:r>
            <a:r>
              <a:rPr lang="en-US" sz="2800" dirty="0" smtClean="0">
                <a:ea typeface="ＭＳ Ｐゴシック"/>
                <a:cs typeface="ＭＳ Ｐゴシック"/>
              </a:rPr>
              <a:t> relies on a healthy file system and non-corrupt active files and physical media.</a:t>
            </a:r>
          </a:p>
          <a:p>
            <a:pPr lvl="1" indent="-365760">
              <a:spcBef>
                <a:spcPts val="0"/>
              </a:spcBef>
            </a:pPr>
            <a:r>
              <a:rPr lang="en-US" sz="2600" dirty="0" smtClean="0">
                <a:ea typeface="ＭＳ Ｐゴシック"/>
              </a:rPr>
              <a:t>Best Collection efforts due to physical media damage or other issues during collections.  Collection notes are important to ensure that any anomalies during the collection phase have been documented.  This allows other analysts to understand why specific errors occurred during the collection phase.</a:t>
            </a:r>
            <a:endParaRPr lang="en-US" sz="2600" dirty="0" smtClean="0">
              <a:ea typeface="ＭＳ Ｐゴシック"/>
              <a:cs typeface="ＭＳ Ｐゴシック"/>
            </a:endParaRPr>
          </a:p>
          <a:p>
            <a:pPr indent="-365760">
              <a:spcBef>
                <a:spcPts val="0"/>
              </a:spcBef>
            </a:pPr>
            <a:r>
              <a:rPr lang="en-US" sz="2800" dirty="0" err="1" smtClean="0">
                <a:ea typeface="ＭＳ Ｐゴシック"/>
                <a:cs typeface="ＭＳ Ｐゴシック"/>
              </a:rPr>
              <a:t>eDiscovery</a:t>
            </a:r>
            <a:r>
              <a:rPr lang="en-US" sz="2800" dirty="0" smtClean="0">
                <a:ea typeface="ＭＳ Ｐゴシック"/>
                <a:cs typeface="ＭＳ Ｐゴシック"/>
              </a:rPr>
              <a:t> encompasses data that is in a non-deleted state on digital media storage devices.</a:t>
            </a:r>
          </a:p>
          <a:p>
            <a:pPr indent="-365760">
              <a:spcBef>
                <a:spcPts val="0"/>
              </a:spcBef>
            </a:pPr>
            <a:r>
              <a:rPr lang="en-US" sz="2800" dirty="0" err="1" smtClean="0">
                <a:ea typeface="ＭＳ Ｐゴシック"/>
                <a:cs typeface="ＭＳ Ｐゴシック"/>
              </a:rPr>
              <a:t>eDiscovery</a:t>
            </a:r>
            <a:r>
              <a:rPr lang="en-US" sz="2800" dirty="0" smtClean="0">
                <a:ea typeface="ＭＳ Ｐゴシック"/>
                <a:cs typeface="ＭＳ Ｐゴシック"/>
              </a:rPr>
              <a:t> relies on data that is NOT password protected.</a:t>
            </a:r>
          </a:p>
          <a:p>
            <a:pPr lvl="1" indent="-365760">
              <a:spcBef>
                <a:spcPts val="0"/>
              </a:spcBef>
            </a:pPr>
            <a:r>
              <a:rPr lang="en-US" sz="2600" dirty="0" smtClean="0">
                <a:ea typeface="ＭＳ Ｐゴシック"/>
              </a:rPr>
              <a:t>Data custodians should be asked for passwords to password protected or encrypted files by the legal team as they become aware of them.</a:t>
            </a:r>
            <a:endParaRPr lang="en-US" sz="2600" dirty="0" smtClean="0">
              <a:ea typeface="ＭＳ Ｐゴシック"/>
            </a:endParaRPr>
          </a:p>
          <a:p>
            <a:pPr lvl="1" indent="-365760">
              <a:spcBef>
                <a:spcPts val="0"/>
              </a:spcBef>
            </a:pPr>
            <a:r>
              <a:rPr lang="en-US" sz="2600" dirty="0" err="1" smtClean="0">
                <a:ea typeface="ＭＳ Ｐゴシック"/>
                <a:cs typeface="ＭＳ Ｐゴシック"/>
              </a:rPr>
              <a:t>eDiscovery</a:t>
            </a:r>
            <a:r>
              <a:rPr lang="en-US" sz="2600" dirty="0" smtClean="0">
                <a:ea typeface="ＭＳ Ｐゴシック"/>
                <a:cs typeface="ＭＳ Ｐゴシック"/>
              </a:rPr>
              <a:t> Professionals should avoid password cracking unless authorized by the legal team directing them.</a:t>
            </a:r>
          </a:p>
          <a:p>
            <a:pPr indent="-365760">
              <a:spcBef>
                <a:spcPts val="0"/>
              </a:spcBef>
            </a:pPr>
            <a:r>
              <a:rPr lang="en-US" sz="2600" dirty="0" smtClean="0">
                <a:ea typeface="ＭＳ Ｐゴシック"/>
              </a:rPr>
              <a:t>Collection times can range from 15 minutes for a thumb drive to 2-4 hours per hard drive.</a:t>
            </a:r>
          </a:p>
          <a:p>
            <a:pPr lvl="1" indent="-365760">
              <a:spcBef>
                <a:spcPts val="0"/>
              </a:spcBef>
            </a:pPr>
            <a:r>
              <a:rPr lang="en-US" dirty="0" smtClean="0">
                <a:ea typeface="ＭＳ Ｐゴシック"/>
              </a:rPr>
              <a:t>Several factors such as drive type (HDD or SSD), drive size, and drive condition will determine how long a collection will take.</a:t>
            </a:r>
            <a:endParaRPr lang="en-US" dirty="0" smtClean="0">
              <a:ea typeface="ＭＳ Ｐゴシック"/>
            </a:endParaRPr>
          </a:p>
        </p:txBody>
      </p:sp>
      <p:sp>
        <p:nvSpPr>
          <p:cNvPr id="5" name="Slide Number Placeholder 4"/>
          <p:cNvSpPr>
            <a:spLocks noGrp="1"/>
          </p:cNvSpPr>
          <p:nvPr>
            <p:ph type="sldNum" sz="quarter" idx="12"/>
          </p:nvPr>
        </p:nvSpPr>
        <p:spPr/>
        <p:txBody>
          <a:bodyPr/>
          <a:lstStyle/>
          <a:p>
            <a:pPr>
              <a:defRPr/>
            </a:pPr>
            <a:fld id="{77EF9825-4C23-4085-A4E3-B5565466BD91}" type="slidenum">
              <a:rPr lang="en-US" smtClean="0"/>
              <a:pPr>
                <a:defRPr/>
              </a:pPr>
              <a:t>15</a:t>
            </a:fld>
            <a:endParaRPr lang="en-US" dirty="0"/>
          </a:p>
        </p:txBody>
      </p:sp>
      <p:pic>
        <p:nvPicPr>
          <p:cNvPr id="20482" name="Picture 2"/>
          <p:cNvPicPr>
            <a:picLocks noChangeAspect="1" noChangeArrowheads="1"/>
          </p:cNvPicPr>
          <p:nvPr/>
        </p:nvPicPr>
        <p:blipFill>
          <a:blip r:embed="rId3"/>
          <a:srcRect/>
          <a:stretch>
            <a:fillRect/>
          </a:stretch>
        </p:blipFill>
        <p:spPr bwMode="auto">
          <a:xfrm>
            <a:off x="2324100" y="4953000"/>
            <a:ext cx="4694237" cy="814387"/>
          </a:xfrm>
          <a:prstGeom prst="rect">
            <a:avLst/>
          </a:prstGeom>
          <a:noFill/>
          <a:ln w="9525">
            <a:noFill/>
            <a:miter lim="800000"/>
            <a:headEnd/>
            <a:tailEnd/>
          </a:ln>
          <a:effectLst/>
        </p:spPr>
      </p:pic>
    </p:spTree>
    <p:extLst>
      <p:ext uri="{BB962C8B-B14F-4D97-AF65-F5344CB8AC3E}">
        <p14:creationId xmlns:p14="http://schemas.microsoft.com/office/powerpoint/2010/main" xmlns="" val="155896224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7" name="Rectangle 2"/>
          <p:cNvSpPr>
            <a:spLocks noGrp="1" noChangeArrowheads="1"/>
          </p:cNvSpPr>
          <p:nvPr>
            <p:ph type="title"/>
          </p:nvPr>
        </p:nvSpPr>
        <p:spPr/>
        <p:txBody>
          <a:bodyPr>
            <a:normAutofit/>
          </a:bodyPr>
          <a:lstStyle/>
          <a:p>
            <a:r>
              <a:rPr lang="en-US" dirty="0" smtClean="0">
                <a:ea typeface="ＭＳ Ｐゴシック"/>
                <a:cs typeface="ＭＳ Ｐゴシック"/>
              </a:rPr>
              <a:t>General IT Tools versus Forensic Software</a:t>
            </a:r>
            <a:endParaRPr lang="en-US" dirty="0">
              <a:ea typeface="ＭＳ Ｐゴシック"/>
              <a:cs typeface="ＭＳ Ｐゴシック"/>
            </a:endParaRPr>
          </a:p>
        </p:txBody>
      </p:sp>
      <p:sp>
        <p:nvSpPr>
          <p:cNvPr id="126978" name="Rectangle 3"/>
          <p:cNvSpPr>
            <a:spLocks noGrp="1" noChangeArrowheads="1"/>
          </p:cNvSpPr>
          <p:nvPr>
            <p:ph type="body" idx="1"/>
          </p:nvPr>
        </p:nvSpPr>
        <p:spPr>
          <a:xfrm>
            <a:off x="399196" y="843805"/>
            <a:ext cx="8642350" cy="3880595"/>
          </a:xfrm>
        </p:spPr>
        <p:txBody>
          <a:bodyPr>
            <a:normAutofit fontScale="92500" lnSpcReduction="10000"/>
          </a:bodyPr>
          <a:lstStyle/>
          <a:p>
            <a:pPr indent="-365760">
              <a:spcBef>
                <a:spcPts val="0"/>
              </a:spcBef>
            </a:pPr>
            <a:r>
              <a:rPr lang="en-US" sz="2800" dirty="0" smtClean="0">
                <a:ea typeface="ＭＳ Ｐゴシック"/>
                <a:cs typeface="ＭＳ Ｐゴシック"/>
              </a:rPr>
              <a:t>When discussing </a:t>
            </a:r>
            <a:r>
              <a:rPr lang="en-US" sz="2800" dirty="0" err="1" smtClean="0">
                <a:ea typeface="ＭＳ Ｐゴシック"/>
                <a:cs typeface="ＭＳ Ｐゴシック"/>
              </a:rPr>
              <a:t>eDiscovery</a:t>
            </a:r>
            <a:r>
              <a:rPr lang="en-US" sz="2800" dirty="0" smtClean="0">
                <a:ea typeface="ＭＳ Ｐゴシック"/>
                <a:cs typeface="ＭＳ Ｐゴシック"/>
              </a:rPr>
              <a:t> Collections, it is best to understand what type of final product you can expect to receive.</a:t>
            </a:r>
          </a:p>
          <a:p>
            <a:pPr indent="-365760">
              <a:spcBef>
                <a:spcPts val="0"/>
              </a:spcBef>
            </a:pPr>
            <a:r>
              <a:rPr lang="en-US" sz="2800" dirty="0" smtClean="0">
                <a:ea typeface="ＭＳ Ｐゴシック"/>
                <a:cs typeface="ＭＳ Ｐゴシック"/>
              </a:rPr>
              <a:t>Preservation of Metadata.  Important or NOT?</a:t>
            </a:r>
          </a:p>
          <a:p>
            <a:pPr lvl="1" indent="-365760">
              <a:spcBef>
                <a:spcPts val="0"/>
              </a:spcBef>
            </a:pPr>
            <a:r>
              <a:rPr lang="en-US" sz="2200" dirty="0" err="1" smtClean="0">
                <a:ea typeface="ＭＳ Ｐゴシック"/>
              </a:rPr>
              <a:t>eDiscovery</a:t>
            </a:r>
            <a:r>
              <a:rPr lang="en-US" sz="2200" dirty="0" smtClean="0">
                <a:ea typeface="ＭＳ Ｐゴシック"/>
              </a:rPr>
              <a:t> Collections are produced to the client in the following formats:</a:t>
            </a:r>
          </a:p>
          <a:p>
            <a:pPr lvl="2" indent="-365760">
              <a:spcBef>
                <a:spcPts val="0"/>
              </a:spcBef>
            </a:pPr>
            <a:r>
              <a:rPr lang="en-US" sz="2000" dirty="0" smtClean="0">
                <a:ea typeface="ＭＳ Ｐゴシック"/>
              </a:rPr>
              <a:t>ad1 files (</a:t>
            </a:r>
            <a:r>
              <a:rPr lang="en-US" sz="2000" dirty="0" err="1" smtClean="0">
                <a:ea typeface="ＭＳ Ｐゴシック"/>
              </a:rPr>
              <a:t>AccessData’s</a:t>
            </a:r>
            <a:r>
              <a:rPr lang="en-US" sz="2000" dirty="0" smtClean="0">
                <a:ea typeface="ＭＳ Ｐゴシック"/>
              </a:rPr>
              <a:t> FTK format)</a:t>
            </a:r>
          </a:p>
          <a:p>
            <a:pPr lvl="2" indent="-365760">
              <a:spcBef>
                <a:spcPts val="0"/>
              </a:spcBef>
            </a:pPr>
            <a:r>
              <a:rPr lang="en-US" sz="2000" dirty="0" smtClean="0">
                <a:ea typeface="ＭＳ Ｐゴシック"/>
              </a:rPr>
              <a:t>e01 files (Guidance Software/</a:t>
            </a:r>
            <a:r>
              <a:rPr lang="en-US" sz="2000" dirty="0" err="1" smtClean="0">
                <a:ea typeface="ＭＳ Ｐゴシック"/>
              </a:rPr>
              <a:t>OpenText</a:t>
            </a:r>
            <a:r>
              <a:rPr lang="en-US" sz="2000" dirty="0" smtClean="0">
                <a:ea typeface="ＭＳ Ｐゴシック"/>
              </a:rPr>
              <a:t> format)</a:t>
            </a:r>
            <a:endParaRPr lang="en-US" dirty="0" smtClean="0">
              <a:ea typeface="ＭＳ Ｐゴシック"/>
            </a:endParaRPr>
          </a:p>
          <a:p>
            <a:pPr lvl="1" indent="-365760">
              <a:spcBef>
                <a:spcPts val="0"/>
              </a:spcBef>
            </a:pPr>
            <a:r>
              <a:rPr lang="en-US" sz="2200" dirty="0" smtClean="0">
                <a:ea typeface="ＭＳ Ｐゴシック"/>
              </a:rPr>
              <a:t>Other formats are available (DD, ex01, Logical Evidence Files, or ZIP files)</a:t>
            </a:r>
          </a:p>
          <a:p>
            <a:pPr lvl="1" indent="-365760">
              <a:spcBef>
                <a:spcPts val="0"/>
              </a:spcBef>
            </a:pPr>
            <a:r>
              <a:rPr lang="en-US" sz="2200" dirty="0" smtClean="0">
                <a:ea typeface="ＭＳ Ｐゴシック"/>
              </a:rPr>
              <a:t>Most organizations have built a process around specific evidence file formats, so we try to accommodate those requirements.</a:t>
            </a:r>
          </a:p>
        </p:txBody>
      </p:sp>
      <p:sp>
        <p:nvSpPr>
          <p:cNvPr id="5" name="Slide Number Placeholder 4"/>
          <p:cNvSpPr>
            <a:spLocks noGrp="1"/>
          </p:cNvSpPr>
          <p:nvPr>
            <p:ph type="sldNum" sz="quarter" idx="12"/>
          </p:nvPr>
        </p:nvSpPr>
        <p:spPr/>
        <p:txBody>
          <a:bodyPr/>
          <a:lstStyle/>
          <a:p>
            <a:pPr>
              <a:defRPr/>
            </a:pPr>
            <a:fld id="{77EF9825-4C23-4085-A4E3-B5565466BD91}" type="slidenum">
              <a:rPr lang="en-US" smtClean="0"/>
              <a:pPr>
                <a:defRPr/>
              </a:pPr>
              <a:t>16</a:t>
            </a:fld>
            <a:endParaRPr lang="en-US" dirty="0"/>
          </a:p>
        </p:txBody>
      </p:sp>
      <p:pic>
        <p:nvPicPr>
          <p:cNvPr id="20482" name="Picture 2"/>
          <p:cNvPicPr>
            <a:picLocks noChangeAspect="1" noChangeArrowheads="1"/>
          </p:cNvPicPr>
          <p:nvPr/>
        </p:nvPicPr>
        <p:blipFill>
          <a:blip r:embed="rId3"/>
          <a:srcRect/>
          <a:stretch>
            <a:fillRect/>
          </a:stretch>
        </p:blipFill>
        <p:spPr bwMode="auto">
          <a:xfrm>
            <a:off x="2324100" y="4953000"/>
            <a:ext cx="4694237" cy="814387"/>
          </a:xfrm>
          <a:prstGeom prst="rect">
            <a:avLst/>
          </a:prstGeom>
          <a:noFill/>
          <a:ln w="9525">
            <a:noFill/>
            <a:miter lim="800000"/>
            <a:headEnd/>
            <a:tailEnd/>
          </a:ln>
          <a:effectLst/>
        </p:spPr>
      </p:pic>
    </p:spTree>
    <p:extLst>
      <p:ext uri="{BB962C8B-B14F-4D97-AF65-F5344CB8AC3E}">
        <p14:creationId xmlns:p14="http://schemas.microsoft.com/office/powerpoint/2010/main" xmlns="" val="155896224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7" name="Rectangle 2"/>
          <p:cNvSpPr>
            <a:spLocks noGrp="1" noChangeArrowheads="1"/>
          </p:cNvSpPr>
          <p:nvPr>
            <p:ph type="title"/>
          </p:nvPr>
        </p:nvSpPr>
        <p:spPr/>
        <p:txBody>
          <a:bodyPr>
            <a:normAutofit/>
          </a:bodyPr>
          <a:lstStyle/>
          <a:p>
            <a:r>
              <a:rPr lang="en-US" dirty="0" err="1" smtClean="0">
                <a:ea typeface="ＭＳ Ｐゴシック"/>
                <a:cs typeface="ＭＳ Ｐゴシック"/>
              </a:rPr>
              <a:t>eDiscovery</a:t>
            </a:r>
            <a:r>
              <a:rPr lang="en-US" dirty="0" smtClean="0">
                <a:ea typeface="ＭＳ Ｐゴシック"/>
                <a:cs typeface="ＭＳ Ｐゴシック"/>
              </a:rPr>
              <a:t> versus Computer Forensics</a:t>
            </a:r>
            <a:endParaRPr lang="en-US" dirty="0">
              <a:ea typeface="ＭＳ Ｐゴシック"/>
              <a:cs typeface="ＭＳ Ｐゴシック"/>
            </a:endParaRPr>
          </a:p>
        </p:txBody>
      </p:sp>
      <p:sp>
        <p:nvSpPr>
          <p:cNvPr id="126978" name="Rectangle 3"/>
          <p:cNvSpPr>
            <a:spLocks noGrp="1" noChangeArrowheads="1"/>
          </p:cNvSpPr>
          <p:nvPr>
            <p:ph type="body" idx="1"/>
          </p:nvPr>
        </p:nvSpPr>
        <p:spPr>
          <a:xfrm>
            <a:off x="399196" y="843805"/>
            <a:ext cx="8642350" cy="5627688"/>
          </a:xfrm>
        </p:spPr>
        <p:txBody>
          <a:bodyPr>
            <a:normAutofit/>
          </a:bodyPr>
          <a:lstStyle/>
          <a:p>
            <a:pPr indent="-365760">
              <a:spcBef>
                <a:spcPts val="0"/>
              </a:spcBef>
            </a:pPr>
            <a:r>
              <a:rPr lang="en-US" sz="2800" dirty="0" smtClean="0">
                <a:ea typeface="ＭＳ Ｐゴシック"/>
                <a:cs typeface="ＭＳ Ｐゴシック"/>
              </a:rPr>
              <a:t>Computer </a:t>
            </a:r>
            <a:r>
              <a:rPr lang="en-US" sz="2800" dirty="0" smtClean="0">
                <a:ea typeface="ＭＳ Ｐゴシック"/>
                <a:cs typeface="ＭＳ Ｐゴシック"/>
              </a:rPr>
              <a:t>Forensics takes a look at all areas of acquired digital </a:t>
            </a:r>
            <a:r>
              <a:rPr lang="en-US" sz="2800" dirty="0" smtClean="0">
                <a:ea typeface="ＭＳ Ｐゴシック"/>
                <a:cs typeface="ＭＳ Ｐゴシック"/>
              </a:rPr>
              <a:t>media space </a:t>
            </a:r>
            <a:r>
              <a:rPr lang="en-US" sz="2800" dirty="0" smtClean="0">
                <a:ea typeface="ＭＳ Ｐゴシック"/>
                <a:cs typeface="ＭＳ Ｐゴシック"/>
              </a:rPr>
              <a:t>such as Active, Deleted, Slack, and </a:t>
            </a:r>
            <a:r>
              <a:rPr lang="en-US" sz="2800" dirty="0" smtClean="0">
                <a:ea typeface="ＭＳ Ｐゴシック"/>
                <a:cs typeface="ＭＳ Ｐゴシック"/>
              </a:rPr>
              <a:t>Unallocated.</a:t>
            </a:r>
          </a:p>
          <a:p>
            <a:pPr indent="-365760">
              <a:spcBef>
                <a:spcPts val="0"/>
              </a:spcBef>
            </a:pPr>
            <a:r>
              <a:rPr lang="en-US" sz="2800" dirty="0" smtClean="0">
                <a:ea typeface="ＭＳ Ｐゴシック"/>
                <a:cs typeface="ＭＳ Ｐゴシック"/>
              </a:rPr>
              <a:t>Computer Forensics uses tools that do not rely on the file records of a system to recover files.</a:t>
            </a:r>
          </a:p>
          <a:p>
            <a:pPr lvl="1" indent="-365760">
              <a:spcBef>
                <a:spcPts val="0"/>
              </a:spcBef>
            </a:pPr>
            <a:r>
              <a:rPr lang="en-US" sz="2600" dirty="0" smtClean="0">
                <a:ea typeface="ＭＳ Ｐゴシック"/>
              </a:rPr>
              <a:t>Think of a library without a library catalogue.  The system that was used to locate book is no longer available, but the books are still on the library shelves.</a:t>
            </a:r>
            <a:endParaRPr lang="en-US" sz="2600" dirty="0" smtClean="0">
              <a:ea typeface="ＭＳ Ｐゴシック"/>
              <a:cs typeface="ＭＳ Ｐゴシック"/>
            </a:endParaRPr>
          </a:p>
        </p:txBody>
      </p:sp>
      <p:sp>
        <p:nvSpPr>
          <p:cNvPr id="5" name="Slide Number Placeholder 4"/>
          <p:cNvSpPr>
            <a:spLocks noGrp="1"/>
          </p:cNvSpPr>
          <p:nvPr>
            <p:ph type="sldNum" sz="quarter" idx="12"/>
          </p:nvPr>
        </p:nvSpPr>
        <p:spPr/>
        <p:txBody>
          <a:bodyPr/>
          <a:lstStyle/>
          <a:p>
            <a:pPr>
              <a:defRPr/>
            </a:pPr>
            <a:fld id="{77EF9825-4C23-4085-A4E3-B5565466BD91}" type="slidenum">
              <a:rPr lang="en-US" smtClean="0"/>
              <a:pPr>
                <a:defRPr/>
              </a:pPr>
              <a:t>17</a:t>
            </a:fld>
            <a:endParaRPr lang="en-US" dirty="0"/>
          </a:p>
        </p:txBody>
      </p:sp>
      <p:pic>
        <p:nvPicPr>
          <p:cNvPr id="52226" name="Picture 2"/>
          <p:cNvPicPr>
            <a:picLocks noChangeAspect="1" noChangeArrowheads="1"/>
          </p:cNvPicPr>
          <p:nvPr/>
        </p:nvPicPr>
        <p:blipFill>
          <a:blip r:embed="rId3"/>
          <a:srcRect/>
          <a:stretch>
            <a:fillRect/>
          </a:stretch>
        </p:blipFill>
        <p:spPr bwMode="auto">
          <a:xfrm>
            <a:off x="2324100" y="4953000"/>
            <a:ext cx="4840287" cy="814387"/>
          </a:xfrm>
          <a:prstGeom prst="rect">
            <a:avLst/>
          </a:prstGeom>
          <a:noFill/>
          <a:ln w="9525">
            <a:noFill/>
            <a:miter lim="800000"/>
            <a:headEnd/>
            <a:tailEnd/>
          </a:ln>
          <a:effectLst/>
        </p:spPr>
      </p:pic>
    </p:spTree>
    <p:extLst>
      <p:ext uri="{BB962C8B-B14F-4D97-AF65-F5344CB8AC3E}">
        <p14:creationId xmlns:p14="http://schemas.microsoft.com/office/powerpoint/2010/main" xmlns="" val="155896224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7" name="Rectangle 2"/>
          <p:cNvSpPr>
            <a:spLocks noGrp="1" noChangeArrowheads="1"/>
          </p:cNvSpPr>
          <p:nvPr>
            <p:ph type="title"/>
          </p:nvPr>
        </p:nvSpPr>
        <p:spPr/>
        <p:txBody>
          <a:bodyPr>
            <a:normAutofit/>
          </a:bodyPr>
          <a:lstStyle/>
          <a:p>
            <a:r>
              <a:rPr lang="en-US" dirty="0" err="1" smtClean="0">
                <a:ea typeface="ＭＳ Ｐゴシック"/>
                <a:cs typeface="ＭＳ Ｐゴシック"/>
              </a:rPr>
              <a:t>eDiscovery</a:t>
            </a:r>
            <a:r>
              <a:rPr lang="en-US" dirty="0" smtClean="0">
                <a:ea typeface="ＭＳ Ｐゴシック"/>
                <a:cs typeface="ＭＳ Ｐゴシック"/>
              </a:rPr>
              <a:t> versus Computer Forensics</a:t>
            </a:r>
            <a:endParaRPr lang="en-US" dirty="0">
              <a:ea typeface="ＭＳ Ｐゴシック"/>
              <a:cs typeface="ＭＳ Ｐゴシック"/>
            </a:endParaRPr>
          </a:p>
        </p:txBody>
      </p:sp>
      <p:sp>
        <p:nvSpPr>
          <p:cNvPr id="126978" name="Rectangle 3"/>
          <p:cNvSpPr>
            <a:spLocks noGrp="1" noChangeArrowheads="1"/>
          </p:cNvSpPr>
          <p:nvPr>
            <p:ph type="body" idx="1"/>
          </p:nvPr>
        </p:nvSpPr>
        <p:spPr>
          <a:xfrm>
            <a:off x="399196" y="843805"/>
            <a:ext cx="8642350" cy="3880595"/>
          </a:xfrm>
        </p:spPr>
        <p:txBody>
          <a:bodyPr>
            <a:normAutofit fontScale="92500" lnSpcReduction="10000"/>
          </a:bodyPr>
          <a:lstStyle/>
          <a:p>
            <a:pPr indent="-365760">
              <a:spcBef>
                <a:spcPts val="0"/>
              </a:spcBef>
            </a:pPr>
            <a:r>
              <a:rPr lang="en-US" sz="2800" dirty="0" err="1" smtClean="0">
                <a:ea typeface="ＭＳ Ｐゴシック"/>
                <a:cs typeface="ＭＳ Ｐゴシック"/>
              </a:rPr>
              <a:t>eDiscovery</a:t>
            </a:r>
            <a:r>
              <a:rPr lang="en-US" sz="2800" dirty="0" smtClean="0">
                <a:ea typeface="ＭＳ Ｐゴシック"/>
                <a:cs typeface="ＭＳ Ｐゴシック"/>
              </a:rPr>
              <a:t> collections often utilize Computer Forensic software for image collection, however when the data is processed only Active data is targeted.</a:t>
            </a:r>
          </a:p>
          <a:p>
            <a:pPr indent="-365760">
              <a:spcBef>
                <a:spcPts val="0"/>
              </a:spcBef>
            </a:pPr>
            <a:r>
              <a:rPr lang="en-US" sz="2800" dirty="0" smtClean="0">
                <a:ea typeface="ＭＳ Ｐゴシック"/>
                <a:cs typeface="ＭＳ Ｐゴシック"/>
              </a:rPr>
              <a:t>Often that Active data is further culled by keywords, file types, and date ranges.</a:t>
            </a:r>
            <a:endParaRPr lang="en-US" sz="2600" dirty="0" smtClean="0">
              <a:ea typeface="ＭＳ Ｐゴシック"/>
              <a:cs typeface="ＭＳ Ｐゴシック"/>
            </a:endParaRPr>
          </a:p>
          <a:p>
            <a:pPr indent="-365760">
              <a:spcBef>
                <a:spcPts val="0"/>
              </a:spcBef>
            </a:pPr>
            <a:r>
              <a:rPr lang="en-US" sz="2600" dirty="0" smtClean="0">
                <a:ea typeface="ＭＳ Ｐゴシック"/>
                <a:cs typeface="ＭＳ Ｐゴシック"/>
              </a:rPr>
              <a:t>It is imperative for </a:t>
            </a:r>
            <a:r>
              <a:rPr lang="en-US" sz="2600" dirty="0" err="1" smtClean="0">
                <a:ea typeface="ＭＳ Ｐゴシック"/>
                <a:cs typeface="ＭＳ Ｐゴシック"/>
              </a:rPr>
              <a:t>eDiscovery</a:t>
            </a:r>
            <a:r>
              <a:rPr lang="en-US" sz="2600" dirty="0" smtClean="0">
                <a:ea typeface="ＭＳ Ｐゴシック"/>
                <a:cs typeface="ＭＳ Ｐゴシック"/>
              </a:rPr>
              <a:t> Professionals to explain the difference between one type of collection over the other.</a:t>
            </a:r>
          </a:p>
          <a:p>
            <a:pPr indent="-365760">
              <a:spcBef>
                <a:spcPts val="0"/>
              </a:spcBef>
            </a:pPr>
            <a:r>
              <a:rPr lang="en-US" sz="2600" dirty="0" smtClean="0">
                <a:ea typeface="ＭＳ Ｐゴシック"/>
                <a:cs typeface="ＭＳ Ｐゴシック"/>
              </a:rPr>
              <a:t>A decision to collect only Active data may be the more cost effective option, but if analysis is needed on Deleted or partially overwritten data, then cost of the project increases since a full forensic collection would now be needed.</a:t>
            </a:r>
            <a:endParaRPr lang="en-US" sz="2800" dirty="0" smtClean="0">
              <a:ea typeface="ＭＳ Ｐゴシック"/>
              <a:cs typeface="ＭＳ Ｐゴシック"/>
            </a:endParaRPr>
          </a:p>
        </p:txBody>
      </p:sp>
      <p:sp>
        <p:nvSpPr>
          <p:cNvPr id="5" name="Slide Number Placeholder 4"/>
          <p:cNvSpPr>
            <a:spLocks noGrp="1"/>
          </p:cNvSpPr>
          <p:nvPr>
            <p:ph type="sldNum" sz="quarter" idx="12"/>
          </p:nvPr>
        </p:nvSpPr>
        <p:spPr/>
        <p:txBody>
          <a:bodyPr/>
          <a:lstStyle/>
          <a:p>
            <a:pPr>
              <a:defRPr/>
            </a:pPr>
            <a:fld id="{77EF9825-4C23-4085-A4E3-B5565466BD91}" type="slidenum">
              <a:rPr lang="en-US" smtClean="0"/>
              <a:pPr>
                <a:defRPr/>
              </a:pPr>
              <a:t>18</a:t>
            </a:fld>
            <a:endParaRPr lang="en-US" dirty="0"/>
          </a:p>
        </p:txBody>
      </p:sp>
      <p:pic>
        <p:nvPicPr>
          <p:cNvPr id="6" name="Picture 5">
            <a:extLst>
              <a:ext uri="{FF2B5EF4-FFF2-40B4-BE49-F238E27FC236}">
                <a16:creationId xmlns:a16="http://schemas.microsoft.com/office/drawing/2014/main" xmlns="" id="{5DCBE37E-A9BC-4F06-A94C-BDADE93290F4}"/>
              </a:ext>
            </a:extLst>
          </p:cNvPr>
          <p:cNvPicPr>
            <a:picLocks noChangeAspect="1"/>
          </p:cNvPicPr>
          <p:nvPr/>
        </p:nvPicPr>
        <p:blipFill>
          <a:blip r:embed="rId3"/>
          <a:stretch>
            <a:fillRect/>
          </a:stretch>
        </p:blipFill>
        <p:spPr>
          <a:xfrm>
            <a:off x="2324100" y="4724400"/>
            <a:ext cx="4114800" cy="1938613"/>
          </a:xfrm>
          <a:prstGeom prst="rect">
            <a:avLst/>
          </a:prstGeom>
        </p:spPr>
      </p:pic>
    </p:spTree>
    <p:extLst>
      <p:ext uri="{BB962C8B-B14F-4D97-AF65-F5344CB8AC3E}">
        <p14:creationId xmlns:p14="http://schemas.microsoft.com/office/powerpoint/2010/main" xmlns="" val="155896224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7" name="Rectangle 2"/>
          <p:cNvSpPr>
            <a:spLocks noGrp="1" noChangeArrowheads="1"/>
          </p:cNvSpPr>
          <p:nvPr>
            <p:ph type="title"/>
          </p:nvPr>
        </p:nvSpPr>
        <p:spPr/>
        <p:txBody>
          <a:bodyPr>
            <a:normAutofit fontScale="90000"/>
          </a:bodyPr>
          <a:lstStyle/>
          <a:p>
            <a:r>
              <a:rPr lang="en-US" dirty="0" err="1" smtClean="0">
                <a:ea typeface="ＭＳ Ｐゴシック"/>
                <a:cs typeface="ＭＳ Ｐゴシック"/>
              </a:rPr>
              <a:t>eDiscovery</a:t>
            </a:r>
            <a:r>
              <a:rPr lang="en-US" dirty="0" smtClean="0">
                <a:ea typeface="ＭＳ Ｐゴシック"/>
                <a:cs typeface="ＭＳ Ｐゴシック"/>
              </a:rPr>
              <a:t> Collection Summary</a:t>
            </a:r>
            <a:br>
              <a:rPr lang="en-US" dirty="0" smtClean="0">
                <a:ea typeface="ＭＳ Ｐゴシック"/>
                <a:cs typeface="ＭＳ Ｐゴシック"/>
              </a:rPr>
            </a:br>
            <a:r>
              <a:rPr lang="en-US" dirty="0" smtClean="0">
                <a:ea typeface="ＭＳ Ｐゴシック"/>
                <a:cs typeface="ＭＳ Ｐゴシック"/>
              </a:rPr>
              <a:t>Most Important Things</a:t>
            </a:r>
            <a:r>
              <a:rPr lang="en-US" dirty="0" smtClean="0">
                <a:ea typeface="ＭＳ Ｐゴシック"/>
                <a:cs typeface="ＭＳ Ｐゴシック"/>
              </a:rPr>
              <a:t>?</a:t>
            </a:r>
            <a:endParaRPr lang="en-US" dirty="0">
              <a:ea typeface="ＭＳ Ｐゴシック"/>
              <a:cs typeface="ＭＳ Ｐゴシック"/>
            </a:endParaRPr>
          </a:p>
        </p:txBody>
      </p:sp>
      <p:sp>
        <p:nvSpPr>
          <p:cNvPr id="126978" name="Rectangle 3"/>
          <p:cNvSpPr>
            <a:spLocks noGrp="1" noChangeArrowheads="1"/>
          </p:cNvSpPr>
          <p:nvPr>
            <p:ph type="body" idx="1"/>
          </p:nvPr>
        </p:nvSpPr>
        <p:spPr>
          <a:xfrm>
            <a:off x="399196" y="843805"/>
            <a:ext cx="8642350" cy="4261595"/>
          </a:xfrm>
        </p:spPr>
        <p:txBody>
          <a:bodyPr>
            <a:normAutofit fontScale="85000" lnSpcReduction="20000"/>
          </a:bodyPr>
          <a:lstStyle/>
          <a:p>
            <a:pPr indent="-365760">
              <a:spcBef>
                <a:spcPts val="0"/>
              </a:spcBef>
            </a:pPr>
            <a:r>
              <a:rPr lang="en-US" sz="2800" dirty="0" smtClean="0">
                <a:ea typeface="ＭＳ Ｐゴシック"/>
                <a:cs typeface="ＭＳ Ｐゴシック"/>
              </a:rPr>
              <a:t>Chain of </a:t>
            </a:r>
            <a:r>
              <a:rPr lang="en-US" sz="2800" dirty="0" smtClean="0">
                <a:ea typeface="ＭＳ Ｐゴシック"/>
                <a:cs typeface="ＭＳ Ｐゴシック"/>
              </a:rPr>
              <a:t>Custody</a:t>
            </a:r>
          </a:p>
          <a:p>
            <a:pPr indent="-365760">
              <a:spcBef>
                <a:spcPts val="0"/>
              </a:spcBef>
            </a:pPr>
            <a:r>
              <a:rPr lang="en-US" sz="2800" dirty="0" smtClean="0">
                <a:ea typeface="ＭＳ Ｐゴシック"/>
                <a:cs typeface="ＭＳ Ｐゴシック"/>
              </a:rPr>
              <a:t>Ensuring </a:t>
            </a:r>
            <a:r>
              <a:rPr lang="en-US" sz="2800" dirty="0" smtClean="0">
                <a:ea typeface="ＭＳ Ｐゴシック"/>
                <a:cs typeface="ＭＳ Ｐゴシック"/>
              </a:rPr>
              <a:t>that the original data is acquired without altering its </a:t>
            </a:r>
            <a:r>
              <a:rPr lang="en-US" sz="2800" dirty="0" smtClean="0">
                <a:ea typeface="ＭＳ Ｐゴシック"/>
                <a:cs typeface="ＭＳ Ｐゴシック"/>
              </a:rPr>
              <a:t>contents when possible. (Write-blocking hardware/software)</a:t>
            </a:r>
          </a:p>
          <a:p>
            <a:pPr lvl="1" indent="-365760">
              <a:spcBef>
                <a:spcPts val="0"/>
              </a:spcBef>
            </a:pPr>
            <a:r>
              <a:rPr lang="en-US" sz="2600" dirty="0" err="1" smtClean="0">
                <a:ea typeface="ＭＳ Ｐゴシック"/>
              </a:rPr>
              <a:t>eDiscovery</a:t>
            </a:r>
            <a:r>
              <a:rPr lang="en-US" sz="2600" dirty="0" smtClean="0">
                <a:ea typeface="ＭＳ Ｐゴシック"/>
              </a:rPr>
              <a:t> versus Computer Forensics</a:t>
            </a:r>
            <a:endParaRPr lang="en-US" sz="2600" dirty="0" smtClean="0">
              <a:ea typeface="ＭＳ Ｐゴシック"/>
              <a:cs typeface="ＭＳ Ｐゴシック"/>
            </a:endParaRPr>
          </a:p>
          <a:p>
            <a:pPr indent="-365760">
              <a:spcBef>
                <a:spcPts val="0"/>
              </a:spcBef>
            </a:pPr>
            <a:r>
              <a:rPr lang="en-US" sz="2800" dirty="0" smtClean="0">
                <a:ea typeface="ＭＳ Ｐゴシック"/>
                <a:cs typeface="ＭＳ Ｐゴシック"/>
              </a:rPr>
              <a:t>Ensuring </a:t>
            </a:r>
            <a:r>
              <a:rPr lang="en-US" sz="2800" dirty="0" smtClean="0">
                <a:ea typeface="ＭＳ Ｐゴシック"/>
                <a:cs typeface="ＭＳ Ｐゴシック"/>
              </a:rPr>
              <a:t>hash values are obtained to verify the integrity of the data collected at any time </a:t>
            </a:r>
            <a:r>
              <a:rPr lang="en-US" sz="2800" dirty="0" smtClean="0">
                <a:ea typeface="ＭＳ Ｐゴシック"/>
                <a:cs typeface="ＭＳ Ｐゴシック"/>
              </a:rPr>
              <a:t>after collection when possible.</a:t>
            </a:r>
          </a:p>
          <a:p>
            <a:pPr indent="-365760">
              <a:spcBef>
                <a:spcPts val="0"/>
              </a:spcBef>
            </a:pPr>
            <a:r>
              <a:rPr lang="en-US" sz="2800" dirty="0" smtClean="0">
                <a:ea typeface="ＭＳ Ｐゴシック"/>
                <a:cs typeface="ＭＳ Ｐゴシック"/>
              </a:rPr>
              <a:t>Ensure that the method used for collection abides by the agreed upon method as directed by Legal Counsel.</a:t>
            </a:r>
          </a:p>
          <a:p>
            <a:pPr indent="-365760">
              <a:spcBef>
                <a:spcPts val="0"/>
              </a:spcBef>
            </a:pPr>
            <a:r>
              <a:rPr lang="en-US" sz="2800" dirty="0" smtClean="0">
                <a:ea typeface="ＭＳ Ｐゴシック"/>
                <a:cs typeface="ＭＳ Ｐゴシック"/>
              </a:rPr>
              <a:t>Some cases might require additional steps to verify the integrity of the data collected, while others may require less.  This should all be discussed prior to arriving onsite to collect and should be factored into the cost of the project accordingly.</a:t>
            </a:r>
          </a:p>
        </p:txBody>
      </p:sp>
      <p:sp>
        <p:nvSpPr>
          <p:cNvPr id="5" name="Slide Number Placeholder 4"/>
          <p:cNvSpPr>
            <a:spLocks noGrp="1"/>
          </p:cNvSpPr>
          <p:nvPr>
            <p:ph type="sldNum" sz="quarter" idx="12"/>
          </p:nvPr>
        </p:nvSpPr>
        <p:spPr/>
        <p:txBody>
          <a:bodyPr/>
          <a:lstStyle/>
          <a:p>
            <a:pPr>
              <a:defRPr/>
            </a:pPr>
            <a:fld id="{77EF9825-4C23-4085-A4E3-B5565466BD91}" type="slidenum">
              <a:rPr lang="en-US" smtClean="0"/>
              <a:pPr>
                <a:defRPr/>
              </a:pPr>
              <a:t>19</a:t>
            </a:fld>
            <a:endParaRPr lang="en-US" dirty="0"/>
          </a:p>
        </p:txBody>
      </p:sp>
    </p:spTree>
    <p:extLst>
      <p:ext uri="{BB962C8B-B14F-4D97-AF65-F5344CB8AC3E}">
        <p14:creationId xmlns:p14="http://schemas.microsoft.com/office/powerpoint/2010/main" xmlns="" val="15589622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About</a:t>
            </a:r>
            <a:endParaRPr lang="en-US" dirty="0"/>
          </a:p>
        </p:txBody>
      </p:sp>
      <p:sp>
        <p:nvSpPr>
          <p:cNvPr id="3" name="Content Placeholder 2"/>
          <p:cNvSpPr>
            <a:spLocks noGrp="1"/>
          </p:cNvSpPr>
          <p:nvPr>
            <p:ph idx="1"/>
          </p:nvPr>
        </p:nvSpPr>
        <p:spPr>
          <a:xfrm>
            <a:off x="234950" y="822325"/>
            <a:ext cx="8870950" cy="4664075"/>
          </a:xfrm>
        </p:spPr>
        <p:txBody>
          <a:bodyPr>
            <a:normAutofit fontScale="62500" lnSpcReduction="20000"/>
          </a:bodyPr>
          <a:lstStyle/>
          <a:p>
            <a:pPr lvl="0">
              <a:buNone/>
            </a:pPr>
            <a:r>
              <a:rPr lang="en-US" dirty="0" smtClean="0"/>
              <a:t>Michael De La Cruz</a:t>
            </a:r>
          </a:p>
          <a:p>
            <a:pPr lvl="0"/>
            <a:endParaRPr lang="en-US" dirty="0" smtClean="0"/>
          </a:p>
          <a:p>
            <a:pPr lvl="0"/>
            <a:r>
              <a:rPr lang="en-US" dirty="0" smtClean="0"/>
              <a:t>Over 20 years of </a:t>
            </a:r>
            <a:r>
              <a:rPr lang="en-US" dirty="0" smtClean="0"/>
              <a:t>Information Technology experience.</a:t>
            </a:r>
          </a:p>
          <a:p>
            <a:pPr lvl="0"/>
            <a:r>
              <a:rPr lang="en-US" dirty="0" smtClean="0"/>
              <a:t>Former Sergeant in the Marine Corps.</a:t>
            </a:r>
          </a:p>
          <a:p>
            <a:pPr lvl="0"/>
            <a:r>
              <a:rPr lang="en-US" dirty="0" smtClean="0"/>
              <a:t>Bachelors in Information </a:t>
            </a:r>
            <a:r>
              <a:rPr lang="en-US" dirty="0" smtClean="0"/>
              <a:t>Security.</a:t>
            </a:r>
            <a:endParaRPr lang="en-US" dirty="0" smtClean="0"/>
          </a:p>
          <a:p>
            <a:pPr lvl="0"/>
            <a:r>
              <a:rPr lang="en-US" dirty="0" smtClean="0"/>
              <a:t>MBA in Information Technology Management </a:t>
            </a:r>
            <a:r>
              <a:rPr lang="en-US" dirty="0" smtClean="0"/>
              <a:t>.</a:t>
            </a:r>
            <a:endParaRPr lang="en-US" dirty="0" smtClean="0"/>
          </a:p>
          <a:p>
            <a:pPr lvl="0"/>
            <a:r>
              <a:rPr lang="en-US" dirty="0" smtClean="0"/>
              <a:t>Computer Forensics </a:t>
            </a:r>
            <a:r>
              <a:rPr lang="en-US" dirty="0" smtClean="0"/>
              <a:t>Examiner </a:t>
            </a:r>
            <a:r>
              <a:rPr lang="en-US" dirty="0" smtClean="0"/>
              <a:t>at Kroll </a:t>
            </a:r>
            <a:r>
              <a:rPr lang="en-US" dirty="0" err="1" smtClean="0"/>
              <a:t>Ontrack</a:t>
            </a:r>
            <a:r>
              <a:rPr lang="en-US" dirty="0" smtClean="0"/>
              <a:t> (Eden Prairie, MN</a:t>
            </a:r>
            <a:r>
              <a:rPr lang="en-US" dirty="0" smtClean="0"/>
              <a:t>)</a:t>
            </a:r>
          </a:p>
          <a:p>
            <a:pPr lvl="1"/>
            <a:r>
              <a:rPr lang="en-US" dirty="0" smtClean="0"/>
              <a:t>International Counterfeiting</a:t>
            </a:r>
          </a:p>
          <a:p>
            <a:pPr lvl="1"/>
            <a:r>
              <a:rPr lang="en-US" dirty="0" smtClean="0"/>
              <a:t>Court Appointed Special Master</a:t>
            </a:r>
          </a:p>
          <a:p>
            <a:pPr lvl="1"/>
            <a:r>
              <a:rPr lang="en-US" dirty="0" smtClean="0"/>
              <a:t>Expert Witness</a:t>
            </a:r>
            <a:endParaRPr lang="en-US" dirty="0" smtClean="0"/>
          </a:p>
          <a:p>
            <a:pPr lvl="0"/>
            <a:r>
              <a:rPr lang="en-US" dirty="0" smtClean="0"/>
              <a:t>Information Security Manager at Dell (Plano, TX)</a:t>
            </a:r>
          </a:p>
          <a:p>
            <a:pPr lvl="0"/>
            <a:r>
              <a:rPr lang="en-US" dirty="0" smtClean="0"/>
              <a:t>Senior Consultant at Guidance Software (Washington, DC)</a:t>
            </a:r>
          </a:p>
          <a:p>
            <a:pPr lvl="1"/>
            <a:r>
              <a:rPr lang="en-US" dirty="0" smtClean="0"/>
              <a:t>USDA</a:t>
            </a:r>
          </a:p>
          <a:p>
            <a:pPr lvl="1"/>
            <a:r>
              <a:rPr lang="en-US" dirty="0" smtClean="0"/>
              <a:t>IRS</a:t>
            </a:r>
          </a:p>
          <a:p>
            <a:pPr lvl="1"/>
            <a:r>
              <a:rPr lang="en-US" dirty="0" smtClean="0"/>
              <a:t>EPA</a:t>
            </a:r>
          </a:p>
          <a:p>
            <a:pPr lvl="1"/>
            <a:r>
              <a:rPr lang="en-US" dirty="0" smtClean="0"/>
              <a:t>DOJ</a:t>
            </a:r>
          </a:p>
          <a:p>
            <a:pPr lvl="1"/>
            <a:r>
              <a:rPr lang="en-US" dirty="0" smtClean="0"/>
              <a:t>City of Dallas</a:t>
            </a:r>
          </a:p>
          <a:p>
            <a:pPr lvl="0"/>
            <a:r>
              <a:rPr lang="en-US" dirty="0" smtClean="0"/>
              <a:t>Senior </a:t>
            </a:r>
            <a:r>
              <a:rPr lang="en-US" dirty="0" err="1" smtClean="0"/>
              <a:t>eDiscovery</a:t>
            </a:r>
            <a:r>
              <a:rPr lang="en-US" dirty="0" smtClean="0"/>
              <a:t> Consultant at AIG (Houston, TX)</a:t>
            </a:r>
          </a:p>
          <a:p>
            <a:pPr lvl="0"/>
            <a:r>
              <a:rPr lang="en-US" dirty="0" err="1" smtClean="0"/>
              <a:t>EnCase</a:t>
            </a:r>
            <a:r>
              <a:rPr lang="en-US" dirty="0" smtClean="0"/>
              <a:t> Certified Examiner (</a:t>
            </a:r>
            <a:r>
              <a:rPr lang="en-US" dirty="0" err="1" smtClean="0"/>
              <a:t>EnCE</a:t>
            </a:r>
            <a:r>
              <a:rPr lang="en-US" dirty="0" smtClean="0"/>
              <a:t>)</a:t>
            </a:r>
          </a:p>
          <a:p>
            <a:r>
              <a:rPr lang="en-US" dirty="0" smtClean="0"/>
              <a:t>Microsoft Certified Systems Engineer (MCSE)</a:t>
            </a:r>
            <a:endParaRPr lang="en-US" dirty="0"/>
          </a:p>
        </p:txBody>
      </p:sp>
      <p:sp>
        <p:nvSpPr>
          <p:cNvPr id="5" name="Slide Number Placeholder 4"/>
          <p:cNvSpPr>
            <a:spLocks noGrp="1"/>
          </p:cNvSpPr>
          <p:nvPr>
            <p:ph type="sldNum" sz="quarter" idx="12"/>
          </p:nvPr>
        </p:nvSpPr>
        <p:spPr/>
        <p:txBody>
          <a:bodyPr/>
          <a:lstStyle/>
          <a:p>
            <a:pPr>
              <a:defRPr/>
            </a:pPr>
            <a:fld id="{77EF9825-4C23-4085-A4E3-B5565466BD91}" type="slidenum">
              <a:rPr lang="en-US" smtClean="0"/>
              <a:pPr>
                <a:defRPr/>
              </a:pPr>
              <a:t>2</a:t>
            </a:fld>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2"/>
          <p:cNvSpPr>
            <a:spLocks noGrp="1" noChangeArrowheads="1"/>
          </p:cNvSpPr>
          <p:nvPr>
            <p:ph type="ctrTitle"/>
          </p:nvPr>
        </p:nvSpPr>
        <p:spPr>
          <a:xfrm>
            <a:off x="704850" y="2645288"/>
            <a:ext cx="8121650" cy="1214438"/>
          </a:xfrm>
        </p:spPr>
        <p:txBody>
          <a:bodyPr>
            <a:normAutofit fontScale="90000"/>
          </a:bodyPr>
          <a:lstStyle/>
          <a:p>
            <a:r>
              <a:rPr lang="en-US" sz="4000" dirty="0" err="1" smtClean="0">
                <a:ea typeface="ＭＳ Ｐゴシック"/>
                <a:cs typeface="ＭＳ Ｐゴシック"/>
              </a:rPr>
              <a:t>eDiscovery</a:t>
            </a:r>
            <a:r>
              <a:rPr lang="en-US" sz="4000" dirty="0" smtClean="0">
                <a:ea typeface="ＭＳ Ｐゴシック"/>
                <a:cs typeface="ＭＳ Ｐゴシック"/>
              </a:rPr>
              <a:t> Collections</a:t>
            </a:r>
            <a:br>
              <a:rPr lang="en-US" sz="4000" dirty="0" smtClean="0">
                <a:ea typeface="ＭＳ Ｐゴシック"/>
                <a:cs typeface="ＭＳ Ｐゴシック"/>
              </a:rPr>
            </a:br>
            <a:r>
              <a:rPr lang="en-US" sz="4000" dirty="0" smtClean="0">
                <a:ea typeface="ＭＳ Ｐゴシック"/>
                <a:cs typeface="ＭＳ Ｐゴシック"/>
              </a:rPr>
              <a:t>Project Management</a:t>
            </a:r>
            <a:endParaRPr lang="en-US" sz="4000" dirty="0">
              <a:ea typeface="ＭＳ Ｐゴシック"/>
              <a:cs typeface="ＭＳ Ｐゴシック"/>
            </a:endParaRPr>
          </a:p>
        </p:txBody>
      </p:sp>
      <p:sp>
        <p:nvSpPr>
          <p:cNvPr id="3" name="Subtitle 2"/>
          <p:cNvSpPr>
            <a:spLocks noGrp="1"/>
          </p:cNvSpPr>
          <p:nvPr>
            <p:ph type="subTitle" sz="quarter" idx="1"/>
          </p:nvPr>
        </p:nvSpPr>
        <p:spPr>
          <a:xfrm>
            <a:off x="2498725" y="4119563"/>
            <a:ext cx="6335713" cy="400685"/>
          </a:xfrm>
        </p:spPr>
        <p:txBody>
          <a:bodyPr/>
          <a:lstStyle/>
          <a:p>
            <a:r>
              <a:rPr lang="en-US" dirty="0"/>
              <a:t> </a:t>
            </a:r>
          </a:p>
        </p:txBody>
      </p:sp>
    </p:spTree>
    <p:extLst>
      <p:ext uri="{BB962C8B-B14F-4D97-AF65-F5344CB8AC3E}">
        <p14:creationId xmlns:p14="http://schemas.microsoft.com/office/powerpoint/2010/main" xmlns="" val="22640407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7" name="Rectangle 2"/>
          <p:cNvSpPr>
            <a:spLocks noGrp="1" noChangeArrowheads="1"/>
          </p:cNvSpPr>
          <p:nvPr>
            <p:ph type="title"/>
          </p:nvPr>
        </p:nvSpPr>
        <p:spPr/>
        <p:txBody>
          <a:bodyPr>
            <a:normAutofit fontScale="90000"/>
          </a:bodyPr>
          <a:lstStyle/>
          <a:p>
            <a:r>
              <a:rPr lang="en-US" dirty="0" smtClean="0">
                <a:ea typeface="ＭＳ Ｐゴシック"/>
                <a:cs typeface="ＭＳ Ｐゴシック"/>
              </a:rPr>
              <a:t>How can an </a:t>
            </a:r>
            <a:r>
              <a:rPr lang="en-US" dirty="0" err="1" smtClean="0">
                <a:ea typeface="ＭＳ Ｐゴシック"/>
                <a:cs typeface="ＭＳ Ｐゴシック"/>
              </a:rPr>
              <a:t>eDiscovery</a:t>
            </a:r>
            <a:r>
              <a:rPr lang="en-US" dirty="0" smtClean="0">
                <a:ea typeface="ＭＳ Ｐゴシック"/>
                <a:cs typeface="ＭＳ Ｐゴシック"/>
              </a:rPr>
              <a:t> case transition into a Computer Forensics case?</a:t>
            </a:r>
            <a:endParaRPr lang="en-US" dirty="0">
              <a:ea typeface="ＭＳ Ｐゴシック"/>
              <a:cs typeface="ＭＳ Ｐゴシック"/>
            </a:endParaRPr>
          </a:p>
        </p:txBody>
      </p:sp>
      <p:sp>
        <p:nvSpPr>
          <p:cNvPr id="126978" name="Rectangle 3"/>
          <p:cNvSpPr>
            <a:spLocks noGrp="1" noChangeArrowheads="1"/>
          </p:cNvSpPr>
          <p:nvPr>
            <p:ph type="body" idx="1"/>
          </p:nvPr>
        </p:nvSpPr>
        <p:spPr>
          <a:xfrm>
            <a:off x="399196" y="843805"/>
            <a:ext cx="8642350" cy="3651995"/>
          </a:xfrm>
        </p:spPr>
        <p:txBody>
          <a:bodyPr>
            <a:normAutofit fontScale="85000" lnSpcReduction="20000"/>
          </a:bodyPr>
          <a:lstStyle/>
          <a:p>
            <a:pPr indent="-365760">
              <a:spcBef>
                <a:spcPts val="0"/>
              </a:spcBef>
            </a:pPr>
            <a:r>
              <a:rPr lang="en-US" sz="2800" dirty="0" smtClean="0">
                <a:ea typeface="ＭＳ Ｐゴシック"/>
                <a:cs typeface="ＭＳ Ｐゴシック"/>
              </a:rPr>
              <a:t>Initially a case might start off as </a:t>
            </a:r>
            <a:r>
              <a:rPr lang="en-US" sz="2800" dirty="0" err="1" smtClean="0">
                <a:ea typeface="ＭＳ Ｐゴシック"/>
                <a:cs typeface="ＭＳ Ｐゴシック"/>
              </a:rPr>
              <a:t>eDiscovery</a:t>
            </a:r>
            <a:r>
              <a:rPr lang="en-US" sz="2800" dirty="0" smtClean="0">
                <a:ea typeface="ＭＳ Ｐゴシック"/>
                <a:cs typeface="ＭＳ Ｐゴシック"/>
              </a:rPr>
              <a:t>, but after Legal Review, the Legal Team decides to take a deeper dive into the collected media by analyzing Deleted, Slack, and Unallocated </a:t>
            </a:r>
            <a:r>
              <a:rPr lang="en-US" sz="2800" dirty="0" smtClean="0">
                <a:ea typeface="ＭＳ Ｐゴシック"/>
                <a:cs typeface="ＭＳ Ｐゴシック"/>
              </a:rPr>
              <a:t>Space.</a:t>
            </a:r>
          </a:p>
          <a:p>
            <a:pPr indent="-365760">
              <a:spcBef>
                <a:spcPts val="0"/>
              </a:spcBef>
            </a:pPr>
            <a:r>
              <a:rPr lang="en-US" sz="2800" dirty="0" smtClean="0">
                <a:ea typeface="ＭＳ Ｐゴシック"/>
                <a:cs typeface="ＭＳ Ｐゴシック"/>
              </a:rPr>
              <a:t>If </a:t>
            </a:r>
            <a:r>
              <a:rPr lang="en-US" sz="2800" dirty="0" smtClean="0">
                <a:ea typeface="ＭＳ Ｐゴシック"/>
                <a:cs typeface="ＭＳ Ｐゴシック"/>
              </a:rPr>
              <a:t>you have a forensic image of the media, then you will be in a position to do so, however if your initial collection was </a:t>
            </a:r>
            <a:r>
              <a:rPr lang="en-US" sz="2800" dirty="0" smtClean="0">
                <a:ea typeface="ＭＳ Ｐゴシック"/>
                <a:cs typeface="ＭＳ Ｐゴシック"/>
              </a:rPr>
              <a:t>simply </a:t>
            </a:r>
            <a:r>
              <a:rPr lang="en-US" sz="2800" dirty="0" smtClean="0">
                <a:ea typeface="ＭＳ Ｐゴシック"/>
                <a:cs typeface="ＭＳ Ｐゴシック"/>
              </a:rPr>
              <a:t>Active data, then you will need to go back and recollect the media using forensic imaging </a:t>
            </a:r>
            <a:r>
              <a:rPr lang="en-US" sz="2800" dirty="0" smtClean="0">
                <a:ea typeface="ＭＳ Ｐゴシック"/>
                <a:cs typeface="ＭＳ Ｐゴシック"/>
              </a:rPr>
              <a:t>tools.</a:t>
            </a:r>
          </a:p>
          <a:p>
            <a:pPr indent="-365760">
              <a:spcBef>
                <a:spcPts val="0"/>
              </a:spcBef>
            </a:pPr>
            <a:r>
              <a:rPr lang="en-US" sz="2800" dirty="0" smtClean="0">
                <a:ea typeface="ＭＳ Ｐゴシック"/>
                <a:cs typeface="ＭＳ Ｐゴシック"/>
              </a:rPr>
              <a:t>We </a:t>
            </a:r>
            <a:r>
              <a:rPr lang="en-US" sz="2800" dirty="0" smtClean="0">
                <a:ea typeface="ＭＳ Ｐゴシック"/>
                <a:cs typeface="ＭＳ Ｐゴシック"/>
              </a:rPr>
              <a:t>recommend collecting as a forensic image the first time so as not to have to spend additional funds on recollections IF a Computer Forensic analysis is needed.</a:t>
            </a:r>
            <a:endParaRPr lang="en-US" sz="2800" dirty="0" smtClean="0">
              <a:ea typeface="ＭＳ Ｐゴシック"/>
              <a:cs typeface="ＭＳ Ｐゴシック"/>
            </a:endParaRPr>
          </a:p>
        </p:txBody>
      </p:sp>
      <p:sp>
        <p:nvSpPr>
          <p:cNvPr id="5" name="Slide Number Placeholder 4"/>
          <p:cNvSpPr>
            <a:spLocks noGrp="1"/>
          </p:cNvSpPr>
          <p:nvPr>
            <p:ph type="sldNum" sz="quarter" idx="12"/>
          </p:nvPr>
        </p:nvSpPr>
        <p:spPr/>
        <p:txBody>
          <a:bodyPr/>
          <a:lstStyle/>
          <a:p>
            <a:pPr>
              <a:defRPr/>
            </a:pPr>
            <a:fld id="{77EF9825-4C23-4085-A4E3-B5565466BD91}" type="slidenum">
              <a:rPr lang="en-US" smtClean="0"/>
              <a:pPr>
                <a:defRPr/>
              </a:pPr>
              <a:t>21</a:t>
            </a:fld>
            <a:endParaRPr lang="en-US" dirty="0"/>
          </a:p>
        </p:txBody>
      </p:sp>
    </p:spTree>
    <p:extLst>
      <p:ext uri="{BB962C8B-B14F-4D97-AF65-F5344CB8AC3E}">
        <p14:creationId xmlns:p14="http://schemas.microsoft.com/office/powerpoint/2010/main" xmlns="" val="155896224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7" name="Rectangle 2"/>
          <p:cNvSpPr>
            <a:spLocks noGrp="1" noChangeArrowheads="1"/>
          </p:cNvSpPr>
          <p:nvPr>
            <p:ph type="title"/>
          </p:nvPr>
        </p:nvSpPr>
        <p:spPr/>
        <p:txBody>
          <a:bodyPr>
            <a:normAutofit fontScale="90000"/>
          </a:bodyPr>
          <a:lstStyle/>
          <a:p>
            <a:r>
              <a:rPr lang="en-US" dirty="0" smtClean="0">
                <a:ea typeface="ＭＳ Ｐゴシック"/>
                <a:cs typeface="ＭＳ Ｐゴシック"/>
              </a:rPr>
              <a:t>What are indicators of a successful </a:t>
            </a:r>
            <a:r>
              <a:rPr lang="en-US" dirty="0" err="1" smtClean="0">
                <a:ea typeface="ＭＳ Ｐゴシック"/>
                <a:cs typeface="ＭＳ Ｐゴシック"/>
              </a:rPr>
              <a:t>eDiscovery</a:t>
            </a:r>
            <a:r>
              <a:rPr lang="en-US" dirty="0" smtClean="0">
                <a:ea typeface="ＭＳ Ｐゴシック"/>
                <a:cs typeface="ＭＳ Ｐゴシック"/>
              </a:rPr>
              <a:t> Collection?</a:t>
            </a:r>
            <a:endParaRPr lang="en-US" dirty="0">
              <a:ea typeface="ＭＳ Ｐゴシック"/>
              <a:cs typeface="ＭＳ Ｐゴシック"/>
            </a:endParaRPr>
          </a:p>
        </p:txBody>
      </p:sp>
      <p:sp>
        <p:nvSpPr>
          <p:cNvPr id="126978" name="Rectangle 3"/>
          <p:cNvSpPr>
            <a:spLocks noGrp="1" noChangeArrowheads="1"/>
          </p:cNvSpPr>
          <p:nvPr>
            <p:ph type="body" idx="1"/>
          </p:nvPr>
        </p:nvSpPr>
        <p:spPr>
          <a:xfrm>
            <a:off x="399196" y="843805"/>
            <a:ext cx="8642350" cy="3575795"/>
          </a:xfrm>
        </p:spPr>
        <p:txBody>
          <a:bodyPr>
            <a:normAutofit fontScale="92500" lnSpcReduction="20000"/>
          </a:bodyPr>
          <a:lstStyle/>
          <a:p>
            <a:pPr indent="-365760">
              <a:spcBef>
                <a:spcPts val="0"/>
              </a:spcBef>
            </a:pPr>
            <a:r>
              <a:rPr lang="en-US" sz="2800" dirty="0" smtClean="0">
                <a:ea typeface="ＭＳ Ｐゴシック"/>
                <a:cs typeface="ＭＳ Ｐゴシック"/>
              </a:rPr>
              <a:t>A collection is deemed successful if all pieces of media have been collected and hash verified with no </a:t>
            </a:r>
            <a:r>
              <a:rPr lang="en-US" sz="2800" dirty="0" smtClean="0">
                <a:ea typeface="ＭＳ Ｐゴシック"/>
                <a:cs typeface="ＭＳ Ｐゴシック"/>
              </a:rPr>
              <a:t>errors.</a:t>
            </a:r>
          </a:p>
          <a:p>
            <a:pPr lvl="1" indent="-365760">
              <a:spcBef>
                <a:spcPts val="0"/>
              </a:spcBef>
            </a:pPr>
            <a:r>
              <a:rPr lang="en-US" sz="2600" dirty="0" smtClean="0">
                <a:ea typeface="ＭＳ Ｐゴシック"/>
                <a:cs typeface="ＭＳ Ｐゴシック"/>
              </a:rPr>
              <a:t>Errors </a:t>
            </a:r>
            <a:r>
              <a:rPr lang="en-US" sz="2600" dirty="0" smtClean="0">
                <a:ea typeface="ＭＳ Ｐゴシック"/>
                <a:cs typeface="ＭＳ Ｐゴシック"/>
              </a:rPr>
              <a:t>during the collection do occur </a:t>
            </a:r>
            <a:r>
              <a:rPr lang="en-US" sz="2600" dirty="0" smtClean="0">
                <a:ea typeface="ＭＳ Ｐゴシック"/>
                <a:cs typeface="ＭＳ Ｐゴシック"/>
              </a:rPr>
              <a:t>though.</a:t>
            </a:r>
          </a:p>
          <a:p>
            <a:pPr lvl="1" indent="-365760">
              <a:spcBef>
                <a:spcPts val="0"/>
              </a:spcBef>
            </a:pPr>
            <a:r>
              <a:rPr lang="en-US" sz="2600" dirty="0" smtClean="0">
                <a:ea typeface="ＭＳ Ｐゴシック"/>
                <a:cs typeface="ＭＳ Ｐゴシック"/>
              </a:rPr>
              <a:t>Bad </a:t>
            </a:r>
            <a:r>
              <a:rPr lang="en-US" sz="2600" dirty="0" smtClean="0">
                <a:ea typeface="ＭＳ Ｐゴシック"/>
                <a:cs typeface="ＭＳ Ｐゴシック"/>
              </a:rPr>
              <a:t>sectors can cause a collection to fail or to partially </a:t>
            </a:r>
            <a:r>
              <a:rPr lang="en-US" sz="2600" dirty="0" smtClean="0">
                <a:ea typeface="ＭＳ Ｐゴシック"/>
                <a:cs typeface="ＭＳ Ｐゴシック"/>
              </a:rPr>
              <a:t>complete.</a:t>
            </a:r>
          </a:p>
          <a:p>
            <a:pPr lvl="1" indent="-365760">
              <a:spcBef>
                <a:spcPts val="0"/>
              </a:spcBef>
            </a:pPr>
            <a:r>
              <a:rPr lang="en-US" sz="2600" dirty="0" smtClean="0">
                <a:ea typeface="ＭＳ Ｐゴシック"/>
                <a:cs typeface="ＭＳ Ｐゴシック"/>
              </a:rPr>
              <a:t>Mailbox </a:t>
            </a:r>
            <a:r>
              <a:rPr lang="en-US" sz="2600" dirty="0" smtClean="0">
                <a:ea typeface="ＭＳ Ｐゴシック"/>
                <a:cs typeface="ＭＳ Ｐゴシック"/>
              </a:rPr>
              <a:t>collections in which users change their passwords during the collection can also cause incomplete </a:t>
            </a:r>
            <a:r>
              <a:rPr lang="en-US" sz="2600" dirty="0" smtClean="0">
                <a:ea typeface="ＭＳ Ｐゴシック"/>
                <a:cs typeface="ＭＳ Ｐゴシック"/>
              </a:rPr>
              <a:t>collections.</a:t>
            </a:r>
          </a:p>
          <a:p>
            <a:pPr indent="-365760">
              <a:spcBef>
                <a:spcPts val="0"/>
              </a:spcBef>
            </a:pPr>
            <a:r>
              <a:rPr lang="en-US" sz="2800" dirty="0" smtClean="0">
                <a:ea typeface="ＭＳ Ｐゴシック"/>
                <a:cs typeface="ＭＳ Ｐゴシック"/>
              </a:rPr>
              <a:t>Part </a:t>
            </a:r>
            <a:r>
              <a:rPr lang="en-US" sz="2800" dirty="0" smtClean="0">
                <a:ea typeface="ＭＳ Ｐゴシック"/>
                <a:cs typeface="ＭＳ Ｐゴシック"/>
              </a:rPr>
              <a:t>of a successful collection process is to validate the collection logs after each piece of media has been </a:t>
            </a:r>
            <a:r>
              <a:rPr lang="en-US" sz="2800" dirty="0" smtClean="0">
                <a:ea typeface="ＭＳ Ｐゴシック"/>
                <a:cs typeface="ＭＳ Ｐゴシック"/>
              </a:rPr>
              <a:t>acquired.</a:t>
            </a:r>
          </a:p>
        </p:txBody>
      </p:sp>
      <p:sp>
        <p:nvSpPr>
          <p:cNvPr id="5" name="Slide Number Placeholder 4"/>
          <p:cNvSpPr>
            <a:spLocks noGrp="1"/>
          </p:cNvSpPr>
          <p:nvPr>
            <p:ph type="sldNum" sz="quarter" idx="12"/>
          </p:nvPr>
        </p:nvSpPr>
        <p:spPr/>
        <p:txBody>
          <a:bodyPr/>
          <a:lstStyle/>
          <a:p>
            <a:pPr>
              <a:defRPr/>
            </a:pPr>
            <a:fld id="{77EF9825-4C23-4085-A4E3-B5565466BD91}" type="slidenum">
              <a:rPr lang="en-US" smtClean="0"/>
              <a:pPr>
                <a:defRPr/>
              </a:pPr>
              <a:t>22</a:t>
            </a:fld>
            <a:endParaRPr lang="en-US" dirty="0"/>
          </a:p>
        </p:txBody>
      </p:sp>
    </p:spTree>
    <p:extLst>
      <p:ext uri="{BB962C8B-B14F-4D97-AF65-F5344CB8AC3E}">
        <p14:creationId xmlns:p14="http://schemas.microsoft.com/office/powerpoint/2010/main" xmlns="" val="155896224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7" name="Rectangle 2"/>
          <p:cNvSpPr>
            <a:spLocks noGrp="1" noChangeArrowheads="1"/>
          </p:cNvSpPr>
          <p:nvPr>
            <p:ph type="title"/>
          </p:nvPr>
        </p:nvSpPr>
        <p:spPr/>
        <p:txBody>
          <a:bodyPr>
            <a:normAutofit fontScale="90000"/>
          </a:bodyPr>
          <a:lstStyle/>
          <a:p>
            <a:r>
              <a:rPr lang="en-US" dirty="0" smtClean="0">
                <a:ea typeface="ＭＳ Ｐゴシック"/>
                <a:cs typeface="ＭＳ Ｐゴシック"/>
              </a:rPr>
              <a:t>What are indicators of a successful </a:t>
            </a:r>
            <a:r>
              <a:rPr lang="en-US" dirty="0" err="1" smtClean="0">
                <a:ea typeface="ＭＳ Ｐゴシック"/>
                <a:cs typeface="ＭＳ Ｐゴシック"/>
              </a:rPr>
              <a:t>eDiscovery</a:t>
            </a:r>
            <a:r>
              <a:rPr lang="en-US" dirty="0" smtClean="0">
                <a:ea typeface="ＭＳ Ｐゴシック"/>
                <a:cs typeface="ＭＳ Ｐゴシック"/>
              </a:rPr>
              <a:t> Collection?</a:t>
            </a:r>
            <a:endParaRPr lang="en-US" dirty="0">
              <a:ea typeface="ＭＳ Ｐゴシック"/>
              <a:cs typeface="ＭＳ Ｐゴシック"/>
            </a:endParaRPr>
          </a:p>
        </p:txBody>
      </p:sp>
      <p:sp>
        <p:nvSpPr>
          <p:cNvPr id="126978" name="Rectangle 3"/>
          <p:cNvSpPr>
            <a:spLocks noGrp="1" noChangeArrowheads="1"/>
          </p:cNvSpPr>
          <p:nvPr>
            <p:ph type="body" idx="1"/>
          </p:nvPr>
        </p:nvSpPr>
        <p:spPr>
          <a:xfrm>
            <a:off x="399196" y="843805"/>
            <a:ext cx="8642350" cy="4337795"/>
          </a:xfrm>
        </p:spPr>
        <p:txBody>
          <a:bodyPr>
            <a:normAutofit fontScale="92500" lnSpcReduction="20000"/>
          </a:bodyPr>
          <a:lstStyle/>
          <a:p>
            <a:pPr indent="-365760">
              <a:spcBef>
                <a:spcPts val="0"/>
              </a:spcBef>
            </a:pPr>
            <a:r>
              <a:rPr lang="en-US" sz="2800" dirty="0" smtClean="0">
                <a:ea typeface="ＭＳ Ｐゴシック"/>
                <a:cs typeface="ＭＳ Ｐゴシック"/>
              </a:rPr>
              <a:t>If </a:t>
            </a:r>
            <a:r>
              <a:rPr lang="en-US" sz="2800" dirty="0" smtClean="0">
                <a:ea typeface="ＭＳ Ｐゴシック"/>
                <a:cs typeface="ＭＳ Ｐゴシック"/>
              </a:rPr>
              <a:t>the collection logs do NOT indicate they were collected successfully, then a recollection is </a:t>
            </a:r>
            <a:r>
              <a:rPr lang="en-US" sz="2800" dirty="0" smtClean="0">
                <a:ea typeface="ＭＳ Ｐゴシック"/>
                <a:cs typeface="ＭＳ Ｐゴシック"/>
              </a:rPr>
              <a:t>performed.</a:t>
            </a:r>
          </a:p>
          <a:p>
            <a:pPr indent="-365760">
              <a:spcBef>
                <a:spcPts val="0"/>
              </a:spcBef>
            </a:pPr>
            <a:r>
              <a:rPr lang="en-US" sz="2800" dirty="0" smtClean="0">
                <a:ea typeface="ＭＳ Ｐゴシック"/>
                <a:cs typeface="ＭＳ Ｐゴシック"/>
              </a:rPr>
              <a:t>Once </a:t>
            </a:r>
            <a:r>
              <a:rPr lang="en-US" sz="2800" dirty="0" smtClean="0">
                <a:ea typeface="ＭＳ Ｐゴシック"/>
                <a:cs typeface="ＭＳ Ｐゴシック"/>
              </a:rPr>
              <a:t>all pieces of media have been acquired, a Chain of Custody is utilized to document the media devices </a:t>
            </a:r>
            <a:r>
              <a:rPr lang="en-US" sz="2800" dirty="0" smtClean="0">
                <a:ea typeface="ＭＳ Ｐゴシック"/>
                <a:cs typeface="ＭＳ Ｐゴシック"/>
              </a:rPr>
              <a:t>collected.</a:t>
            </a:r>
          </a:p>
          <a:p>
            <a:pPr indent="-365760">
              <a:spcBef>
                <a:spcPts val="0"/>
              </a:spcBef>
            </a:pPr>
            <a:r>
              <a:rPr lang="en-US" sz="2800" dirty="0" smtClean="0">
                <a:ea typeface="ＭＳ Ｐゴシック"/>
                <a:cs typeface="ＭＳ Ｐゴシック"/>
              </a:rPr>
              <a:t>When </a:t>
            </a:r>
            <a:r>
              <a:rPr lang="en-US" sz="2800" dirty="0" smtClean="0">
                <a:ea typeface="ＭＳ Ｐゴシック"/>
                <a:cs typeface="ＭＳ Ｐゴシック"/>
              </a:rPr>
              <a:t>the collected pieces of media are transferred to the Legal Team or Law Enforcement Agency, </a:t>
            </a:r>
            <a:r>
              <a:rPr lang="en-US" sz="2800" dirty="0" smtClean="0">
                <a:ea typeface="ＭＳ Ｐゴシック"/>
                <a:cs typeface="ＭＳ Ｐゴシック"/>
              </a:rPr>
              <a:t>the Chain of Custody accompanies the collected media.</a:t>
            </a:r>
          </a:p>
          <a:p>
            <a:pPr indent="-365760">
              <a:spcBef>
                <a:spcPts val="0"/>
              </a:spcBef>
            </a:pPr>
            <a:r>
              <a:rPr lang="en-US" sz="2800" dirty="0" smtClean="0">
                <a:ea typeface="ＭＳ Ｐゴシック"/>
                <a:cs typeface="ＭＳ Ｐゴシック"/>
              </a:rPr>
              <a:t>In </a:t>
            </a:r>
            <a:r>
              <a:rPr lang="en-US" sz="2800" dirty="0" smtClean="0">
                <a:ea typeface="ＭＳ Ｐゴシック"/>
                <a:cs typeface="ＭＳ Ｐゴシック"/>
              </a:rPr>
              <a:t>summary, the methods used to collect ESI must be repeatable and defensible in a court of law.  They must be able to be replicated by any other analyst using available tools in the Computer Forensics and/or </a:t>
            </a:r>
            <a:r>
              <a:rPr lang="en-US" sz="2800" dirty="0" err="1" smtClean="0">
                <a:ea typeface="ＭＳ Ｐゴシック"/>
                <a:cs typeface="ＭＳ Ｐゴシック"/>
              </a:rPr>
              <a:t>eDiscovery</a:t>
            </a:r>
            <a:r>
              <a:rPr lang="en-US" sz="2800" dirty="0" smtClean="0">
                <a:ea typeface="ＭＳ Ｐゴシック"/>
                <a:cs typeface="ＭＳ Ｐゴシック"/>
              </a:rPr>
              <a:t> </a:t>
            </a:r>
            <a:r>
              <a:rPr lang="en-US" sz="2800" dirty="0" smtClean="0">
                <a:ea typeface="ＭＳ Ｐゴシック"/>
                <a:cs typeface="ＭＳ Ｐゴシック"/>
              </a:rPr>
              <a:t>arenas.</a:t>
            </a:r>
          </a:p>
        </p:txBody>
      </p:sp>
      <p:sp>
        <p:nvSpPr>
          <p:cNvPr id="5" name="Slide Number Placeholder 4"/>
          <p:cNvSpPr>
            <a:spLocks noGrp="1"/>
          </p:cNvSpPr>
          <p:nvPr>
            <p:ph type="sldNum" sz="quarter" idx="12"/>
          </p:nvPr>
        </p:nvSpPr>
        <p:spPr/>
        <p:txBody>
          <a:bodyPr/>
          <a:lstStyle/>
          <a:p>
            <a:pPr>
              <a:defRPr/>
            </a:pPr>
            <a:fld id="{77EF9825-4C23-4085-A4E3-B5565466BD91}" type="slidenum">
              <a:rPr lang="en-US" smtClean="0"/>
              <a:pPr>
                <a:defRPr/>
              </a:pPr>
              <a:t>23</a:t>
            </a:fld>
            <a:endParaRPr lang="en-US" dirty="0"/>
          </a:p>
        </p:txBody>
      </p:sp>
    </p:spTree>
    <p:extLst>
      <p:ext uri="{BB962C8B-B14F-4D97-AF65-F5344CB8AC3E}">
        <p14:creationId xmlns:p14="http://schemas.microsoft.com/office/powerpoint/2010/main" xmlns="" val="155896224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7" name="Rectangle 2"/>
          <p:cNvSpPr>
            <a:spLocks noGrp="1" noChangeArrowheads="1"/>
          </p:cNvSpPr>
          <p:nvPr>
            <p:ph type="title"/>
          </p:nvPr>
        </p:nvSpPr>
        <p:spPr/>
        <p:txBody>
          <a:bodyPr>
            <a:normAutofit fontScale="90000"/>
          </a:bodyPr>
          <a:lstStyle/>
          <a:p>
            <a:r>
              <a:rPr lang="en-US" dirty="0" smtClean="0">
                <a:ea typeface="ＭＳ Ｐゴシック"/>
                <a:cs typeface="ＭＳ Ｐゴシック"/>
              </a:rPr>
              <a:t>What are some issues one might face during an </a:t>
            </a:r>
            <a:r>
              <a:rPr lang="en-US" dirty="0" err="1" smtClean="0">
                <a:ea typeface="ＭＳ Ｐゴシック"/>
                <a:cs typeface="ＭＳ Ｐゴシック"/>
              </a:rPr>
              <a:t>eDiscovery</a:t>
            </a:r>
            <a:r>
              <a:rPr lang="en-US" dirty="0" smtClean="0">
                <a:ea typeface="ＭＳ Ｐゴシック"/>
                <a:cs typeface="ＭＳ Ｐゴシック"/>
              </a:rPr>
              <a:t> Collection?</a:t>
            </a:r>
            <a:endParaRPr lang="en-US" dirty="0">
              <a:ea typeface="ＭＳ Ｐゴシック"/>
              <a:cs typeface="ＭＳ Ｐゴシック"/>
            </a:endParaRPr>
          </a:p>
        </p:txBody>
      </p:sp>
      <p:sp>
        <p:nvSpPr>
          <p:cNvPr id="126978" name="Rectangle 3"/>
          <p:cNvSpPr>
            <a:spLocks noGrp="1" noChangeArrowheads="1"/>
          </p:cNvSpPr>
          <p:nvPr>
            <p:ph type="body" idx="1"/>
          </p:nvPr>
        </p:nvSpPr>
        <p:spPr>
          <a:xfrm>
            <a:off x="399196" y="843805"/>
            <a:ext cx="8642350" cy="5627688"/>
          </a:xfrm>
        </p:spPr>
        <p:txBody>
          <a:bodyPr>
            <a:normAutofit/>
          </a:bodyPr>
          <a:lstStyle/>
          <a:p>
            <a:pPr indent="-365760">
              <a:spcBef>
                <a:spcPts val="0"/>
              </a:spcBef>
            </a:pPr>
            <a:r>
              <a:rPr lang="en-US" sz="2800" dirty="0" smtClean="0">
                <a:ea typeface="ＭＳ Ｐゴシック"/>
                <a:cs typeface="ＭＳ Ｐゴシック"/>
              </a:rPr>
              <a:t>There are several security measures that require additional steps in order to get a proper </a:t>
            </a:r>
            <a:r>
              <a:rPr lang="en-US" sz="2800" dirty="0" smtClean="0">
                <a:ea typeface="ＭＳ Ｐゴシック"/>
                <a:cs typeface="ＭＳ Ｐゴシック"/>
              </a:rPr>
              <a:t>collection.</a:t>
            </a:r>
          </a:p>
          <a:p>
            <a:pPr indent="-365760">
              <a:spcBef>
                <a:spcPts val="0"/>
              </a:spcBef>
            </a:pPr>
            <a:r>
              <a:rPr lang="en-US" sz="2800" dirty="0" smtClean="0">
                <a:ea typeface="ＭＳ Ｐゴシック"/>
                <a:cs typeface="ＭＳ Ｐゴシック"/>
              </a:rPr>
              <a:t>Encryption</a:t>
            </a:r>
            <a:r>
              <a:rPr lang="en-US" sz="2800" dirty="0" smtClean="0">
                <a:ea typeface="ＭＳ Ｐゴシック"/>
                <a:cs typeface="ＭＳ Ｐゴシック"/>
              </a:rPr>
              <a:t>, two-factor authentication, physical damage to the media, and power </a:t>
            </a:r>
            <a:r>
              <a:rPr lang="en-US" sz="2800" dirty="0" smtClean="0">
                <a:ea typeface="ＭＳ Ｐゴシック"/>
                <a:cs typeface="ＭＳ Ｐゴシック"/>
              </a:rPr>
              <a:t>outages.</a:t>
            </a:r>
          </a:p>
          <a:p>
            <a:pPr indent="-365760">
              <a:spcBef>
                <a:spcPts val="0"/>
              </a:spcBef>
            </a:pPr>
            <a:r>
              <a:rPr lang="en-US" sz="2800" dirty="0" smtClean="0">
                <a:ea typeface="ＭＳ Ｐゴシック"/>
                <a:cs typeface="ＭＳ Ｐゴシック"/>
              </a:rPr>
              <a:t>Each </a:t>
            </a:r>
            <a:r>
              <a:rPr lang="en-US" sz="2800" dirty="0" smtClean="0">
                <a:ea typeface="ＭＳ Ｐゴシック"/>
                <a:cs typeface="ＭＳ Ｐゴシック"/>
              </a:rPr>
              <a:t>of these security measures or issues must be handled </a:t>
            </a:r>
            <a:r>
              <a:rPr lang="en-US" sz="2800" dirty="0" smtClean="0">
                <a:ea typeface="ＭＳ Ｐゴシック"/>
                <a:cs typeface="ＭＳ Ｐゴシック"/>
              </a:rPr>
              <a:t>uniquely.</a:t>
            </a:r>
          </a:p>
          <a:p>
            <a:pPr indent="-365760">
              <a:spcBef>
                <a:spcPts val="0"/>
              </a:spcBef>
            </a:pPr>
            <a:r>
              <a:rPr lang="en-US" sz="2800" dirty="0" smtClean="0">
                <a:ea typeface="ＭＳ Ｐゴシック"/>
                <a:cs typeface="ＭＳ Ｐゴシック"/>
              </a:rPr>
              <a:t>Part </a:t>
            </a:r>
            <a:r>
              <a:rPr lang="en-US" sz="2800" dirty="0" smtClean="0">
                <a:ea typeface="ＭＳ Ｐゴシック"/>
                <a:cs typeface="ＭＳ Ｐゴシック"/>
              </a:rPr>
              <a:t>of a successful collection strategy is to identify the presence of these security measures prior to beginning a </a:t>
            </a:r>
            <a:r>
              <a:rPr lang="en-US" sz="2800" dirty="0" smtClean="0">
                <a:ea typeface="ＭＳ Ｐゴシック"/>
                <a:cs typeface="ＭＳ Ｐゴシック"/>
              </a:rPr>
              <a:t>collection.</a:t>
            </a:r>
          </a:p>
        </p:txBody>
      </p:sp>
      <p:sp>
        <p:nvSpPr>
          <p:cNvPr id="5" name="Slide Number Placeholder 4"/>
          <p:cNvSpPr>
            <a:spLocks noGrp="1"/>
          </p:cNvSpPr>
          <p:nvPr>
            <p:ph type="sldNum" sz="quarter" idx="12"/>
          </p:nvPr>
        </p:nvSpPr>
        <p:spPr/>
        <p:txBody>
          <a:bodyPr/>
          <a:lstStyle/>
          <a:p>
            <a:pPr>
              <a:defRPr/>
            </a:pPr>
            <a:fld id="{77EF9825-4C23-4085-A4E3-B5565466BD91}" type="slidenum">
              <a:rPr lang="en-US" smtClean="0"/>
              <a:pPr>
                <a:defRPr/>
              </a:pPr>
              <a:t>24</a:t>
            </a:fld>
            <a:endParaRPr lang="en-US" dirty="0"/>
          </a:p>
        </p:txBody>
      </p:sp>
    </p:spTree>
    <p:extLst>
      <p:ext uri="{BB962C8B-B14F-4D97-AF65-F5344CB8AC3E}">
        <p14:creationId xmlns:p14="http://schemas.microsoft.com/office/powerpoint/2010/main" xmlns="" val="155896224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7" name="Rectangle 2"/>
          <p:cNvSpPr>
            <a:spLocks noGrp="1" noChangeArrowheads="1"/>
          </p:cNvSpPr>
          <p:nvPr>
            <p:ph type="title"/>
          </p:nvPr>
        </p:nvSpPr>
        <p:spPr/>
        <p:txBody>
          <a:bodyPr>
            <a:normAutofit fontScale="90000"/>
          </a:bodyPr>
          <a:lstStyle/>
          <a:p>
            <a:r>
              <a:rPr lang="en-US" dirty="0" smtClean="0">
                <a:ea typeface="ＭＳ Ｐゴシック"/>
                <a:cs typeface="ＭＳ Ｐゴシック"/>
              </a:rPr>
              <a:t>What are some issues one might face during an </a:t>
            </a:r>
            <a:r>
              <a:rPr lang="en-US" dirty="0" err="1" smtClean="0">
                <a:ea typeface="ＭＳ Ｐゴシック"/>
                <a:cs typeface="ＭＳ Ｐゴシック"/>
              </a:rPr>
              <a:t>eDiscovery</a:t>
            </a:r>
            <a:r>
              <a:rPr lang="en-US" dirty="0" smtClean="0">
                <a:ea typeface="ＭＳ Ｐゴシック"/>
                <a:cs typeface="ＭＳ Ｐゴシック"/>
              </a:rPr>
              <a:t> Collection?</a:t>
            </a:r>
            <a:endParaRPr lang="en-US" dirty="0">
              <a:ea typeface="ＭＳ Ｐゴシック"/>
              <a:cs typeface="ＭＳ Ｐゴシック"/>
            </a:endParaRPr>
          </a:p>
        </p:txBody>
      </p:sp>
      <p:sp>
        <p:nvSpPr>
          <p:cNvPr id="126978" name="Rectangle 3"/>
          <p:cNvSpPr>
            <a:spLocks noGrp="1" noChangeArrowheads="1"/>
          </p:cNvSpPr>
          <p:nvPr>
            <p:ph type="body" idx="1"/>
          </p:nvPr>
        </p:nvSpPr>
        <p:spPr>
          <a:xfrm>
            <a:off x="399196" y="843805"/>
            <a:ext cx="8642350" cy="3575795"/>
          </a:xfrm>
        </p:spPr>
        <p:txBody>
          <a:bodyPr>
            <a:normAutofit fontScale="77500" lnSpcReduction="20000"/>
          </a:bodyPr>
          <a:lstStyle/>
          <a:p>
            <a:pPr indent="-365760">
              <a:spcBef>
                <a:spcPts val="0"/>
              </a:spcBef>
            </a:pPr>
            <a:r>
              <a:rPr lang="en-US" sz="2800" dirty="0" smtClean="0">
                <a:ea typeface="ＭＳ Ｐゴシック"/>
                <a:cs typeface="ＭＳ Ｐゴシック"/>
              </a:rPr>
              <a:t>If </a:t>
            </a:r>
            <a:r>
              <a:rPr lang="en-US" sz="2800" dirty="0" smtClean="0">
                <a:ea typeface="ＭＳ Ｐゴシック"/>
                <a:cs typeface="ＭＳ Ｐゴシック"/>
              </a:rPr>
              <a:t>during the collection an analyst encounters physical damage or power outages, then their objective </a:t>
            </a:r>
            <a:r>
              <a:rPr lang="en-US" sz="2800" dirty="0" smtClean="0">
                <a:ea typeface="ＭＳ Ｐゴシック"/>
                <a:cs typeface="ＭＳ Ｐゴシック"/>
              </a:rPr>
              <a:t>is to </a:t>
            </a:r>
            <a:r>
              <a:rPr lang="en-US" sz="2800" dirty="0" smtClean="0">
                <a:ea typeface="ＭＳ Ｐゴシック"/>
                <a:cs typeface="ＭＳ Ｐゴシック"/>
              </a:rPr>
              <a:t>conduct a 'best </a:t>
            </a:r>
            <a:r>
              <a:rPr lang="en-US" sz="2800" dirty="0" smtClean="0">
                <a:ea typeface="ＭＳ Ｐゴシック"/>
                <a:cs typeface="ＭＳ Ｐゴシック"/>
              </a:rPr>
              <a:t>collection‘ of the media.</a:t>
            </a:r>
          </a:p>
          <a:p>
            <a:pPr indent="-365760">
              <a:spcBef>
                <a:spcPts val="0"/>
              </a:spcBef>
            </a:pPr>
            <a:r>
              <a:rPr lang="en-US" sz="2800" dirty="0" smtClean="0">
                <a:ea typeface="ＭＳ Ｐゴシック"/>
                <a:cs typeface="ＭＳ Ｐゴシック"/>
              </a:rPr>
              <a:t>Bad </a:t>
            </a:r>
            <a:r>
              <a:rPr lang="en-US" sz="2800" dirty="0" smtClean="0">
                <a:ea typeface="ＭＳ Ｐゴシック"/>
                <a:cs typeface="ＭＳ Ｐゴシック"/>
              </a:rPr>
              <a:t>sectors </a:t>
            </a:r>
            <a:r>
              <a:rPr lang="en-US" sz="2800" dirty="0" smtClean="0">
                <a:ea typeface="ＭＳ Ｐゴシック"/>
                <a:cs typeface="ＭＳ Ｐゴシック"/>
              </a:rPr>
              <a:t>are encountered often.  Physical limitations </a:t>
            </a:r>
            <a:r>
              <a:rPr lang="en-US" sz="2800" dirty="0" smtClean="0">
                <a:ea typeface="ＭＳ Ｐゴシック"/>
                <a:cs typeface="ＭＳ Ｐゴシック"/>
              </a:rPr>
              <a:t>that </a:t>
            </a:r>
            <a:r>
              <a:rPr lang="en-US" sz="2800" dirty="0" smtClean="0">
                <a:ea typeface="ＭＳ Ｐゴシック"/>
                <a:cs typeface="ＭＳ Ｐゴシック"/>
              </a:rPr>
              <a:t>restrict </a:t>
            </a:r>
            <a:r>
              <a:rPr lang="en-US" sz="2800" dirty="0" smtClean="0">
                <a:ea typeface="ＭＳ Ｐゴシック"/>
                <a:cs typeface="ＭＳ Ｐゴシック"/>
              </a:rPr>
              <a:t>the analyst from making a full forensic </a:t>
            </a:r>
            <a:r>
              <a:rPr lang="en-US" sz="2800" dirty="0" smtClean="0">
                <a:ea typeface="ＭＳ Ｐゴシック"/>
                <a:cs typeface="ＭＳ Ｐゴシック"/>
              </a:rPr>
              <a:t>image should be documented since this will affect the hash value generated.</a:t>
            </a:r>
          </a:p>
          <a:p>
            <a:pPr indent="-365760">
              <a:spcBef>
                <a:spcPts val="0"/>
              </a:spcBef>
            </a:pPr>
            <a:r>
              <a:rPr lang="en-US" sz="2800" dirty="0" smtClean="0">
                <a:ea typeface="ＭＳ Ｐゴシック"/>
                <a:cs typeface="ＭＳ Ｐゴシック"/>
              </a:rPr>
              <a:t>In </a:t>
            </a:r>
            <a:r>
              <a:rPr lang="en-US" sz="2800" dirty="0" smtClean="0">
                <a:ea typeface="ＭＳ Ｐゴシック"/>
                <a:cs typeface="ＭＳ Ｐゴシック"/>
              </a:rPr>
              <a:t>a scenario like this, the bad sectors are ignored and an MD5 hash is conducted on the sectors that were able to be copied </a:t>
            </a:r>
            <a:r>
              <a:rPr lang="en-US" sz="2800" dirty="0" smtClean="0">
                <a:ea typeface="ＭＳ Ｐゴシック"/>
                <a:cs typeface="ＭＳ Ｐゴシック"/>
              </a:rPr>
              <a:t>over.</a:t>
            </a:r>
          </a:p>
          <a:p>
            <a:pPr indent="-365760">
              <a:spcBef>
                <a:spcPts val="0"/>
              </a:spcBef>
            </a:pPr>
            <a:r>
              <a:rPr lang="en-US" sz="2800" dirty="0" smtClean="0">
                <a:ea typeface="ＭＳ Ｐゴシック"/>
                <a:cs typeface="ＭＳ Ｐゴシック"/>
              </a:rPr>
              <a:t>You </a:t>
            </a:r>
            <a:r>
              <a:rPr lang="en-US" sz="2800" dirty="0" smtClean="0">
                <a:ea typeface="ＭＳ Ｐゴシック"/>
                <a:cs typeface="ＭＳ Ｐゴシック"/>
              </a:rPr>
              <a:t>will need to annotate the bad sectors encountered in order to account for the missing </a:t>
            </a:r>
            <a:r>
              <a:rPr lang="en-US" sz="2800" dirty="0" smtClean="0">
                <a:ea typeface="ＭＳ Ｐゴシック"/>
                <a:cs typeface="ＭＳ Ｐゴシック"/>
              </a:rPr>
              <a:t>data for the bad sectors that were not able to be read properly.</a:t>
            </a:r>
          </a:p>
        </p:txBody>
      </p:sp>
      <p:sp>
        <p:nvSpPr>
          <p:cNvPr id="5" name="Slide Number Placeholder 4"/>
          <p:cNvSpPr>
            <a:spLocks noGrp="1"/>
          </p:cNvSpPr>
          <p:nvPr>
            <p:ph type="sldNum" sz="quarter" idx="12"/>
          </p:nvPr>
        </p:nvSpPr>
        <p:spPr/>
        <p:txBody>
          <a:bodyPr/>
          <a:lstStyle/>
          <a:p>
            <a:pPr>
              <a:defRPr/>
            </a:pPr>
            <a:fld id="{77EF9825-4C23-4085-A4E3-B5565466BD91}" type="slidenum">
              <a:rPr lang="en-US" smtClean="0"/>
              <a:pPr>
                <a:defRPr/>
              </a:pPr>
              <a:t>25</a:t>
            </a:fld>
            <a:endParaRPr lang="en-US" dirty="0"/>
          </a:p>
        </p:txBody>
      </p:sp>
    </p:spTree>
    <p:extLst>
      <p:ext uri="{BB962C8B-B14F-4D97-AF65-F5344CB8AC3E}">
        <p14:creationId xmlns:p14="http://schemas.microsoft.com/office/powerpoint/2010/main" xmlns="" val="155896224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7" name="Rectangle 2"/>
          <p:cNvSpPr>
            <a:spLocks noGrp="1" noChangeArrowheads="1"/>
          </p:cNvSpPr>
          <p:nvPr>
            <p:ph type="title"/>
          </p:nvPr>
        </p:nvSpPr>
        <p:spPr/>
        <p:txBody>
          <a:bodyPr>
            <a:normAutofit fontScale="90000"/>
          </a:bodyPr>
          <a:lstStyle/>
          <a:p>
            <a:r>
              <a:rPr lang="en-US" dirty="0" smtClean="0">
                <a:ea typeface="ＭＳ Ｐゴシック"/>
                <a:cs typeface="ＭＳ Ｐゴシック"/>
              </a:rPr>
              <a:t>Organizing the data AFTER an </a:t>
            </a:r>
            <a:r>
              <a:rPr lang="en-US" dirty="0" err="1" smtClean="0">
                <a:ea typeface="ＭＳ Ｐゴシック"/>
                <a:cs typeface="ＭＳ Ｐゴシック"/>
              </a:rPr>
              <a:t>eDiscovery</a:t>
            </a:r>
            <a:r>
              <a:rPr lang="en-US" dirty="0" smtClean="0">
                <a:ea typeface="ＭＳ Ｐゴシック"/>
                <a:cs typeface="ＭＳ Ｐゴシック"/>
              </a:rPr>
              <a:t> Collection</a:t>
            </a:r>
            <a:endParaRPr lang="en-US" dirty="0">
              <a:ea typeface="ＭＳ Ｐゴシック"/>
              <a:cs typeface="ＭＳ Ｐゴシック"/>
            </a:endParaRPr>
          </a:p>
        </p:txBody>
      </p:sp>
      <p:sp>
        <p:nvSpPr>
          <p:cNvPr id="126978" name="Rectangle 3"/>
          <p:cNvSpPr>
            <a:spLocks noGrp="1" noChangeArrowheads="1"/>
          </p:cNvSpPr>
          <p:nvPr>
            <p:ph type="body" idx="1"/>
          </p:nvPr>
        </p:nvSpPr>
        <p:spPr>
          <a:xfrm>
            <a:off x="399196" y="843805"/>
            <a:ext cx="8642350" cy="4871195"/>
          </a:xfrm>
        </p:spPr>
        <p:txBody>
          <a:bodyPr>
            <a:normAutofit lnSpcReduction="10000"/>
          </a:bodyPr>
          <a:lstStyle/>
          <a:p>
            <a:pPr indent="-365760">
              <a:spcBef>
                <a:spcPts val="0"/>
              </a:spcBef>
            </a:pPr>
            <a:r>
              <a:rPr lang="en-US" sz="2800" dirty="0" smtClean="0">
                <a:ea typeface="ＭＳ Ｐゴシック"/>
                <a:cs typeface="ＭＳ Ｐゴシック"/>
              </a:rPr>
              <a:t>There are several ways in which you can organize your collected </a:t>
            </a:r>
            <a:r>
              <a:rPr lang="en-US" sz="2800" dirty="0" smtClean="0">
                <a:ea typeface="ＭＳ Ｐゴシック"/>
                <a:cs typeface="ＭＳ Ｐゴシック"/>
              </a:rPr>
              <a:t>data.</a:t>
            </a:r>
          </a:p>
          <a:p>
            <a:pPr indent="-365760">
              <a:spcBef>
                <a:spcPts val="0"/>
              </a:spcBef>
            </a:pPr>
            <a:r>
              <a:rPr lang="en-US" sz="2800" dirty="0" smtClean="0">
                <a:ea typeface="ＭＳ Ｐゴシック"/>
                <a:cs typeface="ＭＳ Ｐゴシック"/>
              </a:rPr>
              <a:t>Your </a:t>
            </a:r>
            <a:r>
              <a:rPr lang="en-US" sz="2800" dirty="0" smtClean="0">
                <a:ea typeface="ＭＳ Ｐゴシック"/>
                <a:cs typeface="ＭＳ Ｐゴシック"/>
              </a:rPr>
              <a:t>case will be assigned a project number and you can either choose to categorize the media by media source type (i.e. PC, Mobile Device, Mailbox Account, Network Share, Server, Cloud Repository, or Virtual Machine</a:t>
            </a:r>
            <a:r>
              <a:rPr lang="en-US" sz="2800" dirty="0" smtClean="0">
                <a:ea typeface="ＭＳ Ｐゴシック"/>
                <a:cs typeface="ＭＳ Ｐゴシック"/>
              </a:rPr>
              <a:t>.)</a:t>
            </a:r>
          </a:p>
          <a:p>
            <a:pPr indent="-365760">
              <a:spcBef>
                <a:spcPts val="0"/>
              </a:spcBef>
            </a:pPr>
            <a:r>
              <a:rPr lang="en-US" sz="2800" dirty="0" smtClean="0">
                <a:ea typeface="ＭＳ Ｐゴシック"/>
                <a:cs typeface="ＭＳ Ｐゴシック"/>
              </a:rPr>
              <a:t>However</a:t>
            </a:r>
            <a:r>
              <a:rPr lang="en-US" sz="2800" dirty="0" smtClean="0">
                <a:ea typeface="ＭＳ Ｐゴシック"/>
                <a:cs typeface="ＭＳ Ｐゴシック"/>
              </a:rPr>
              <a:t>, </a:t>
            </a:r>
            <a:r>
              <a:rPr lang="en-US" sz="2800" dirty="0" smtClean="0">
                <a:ea typeface="ＭＳ Ｐゴシック"/>
                <a:cs typeface="ＭＳ Ｐゴシック"/>
              </a:rPr>
              <a:t>we recommend organizing by </a:t>
            </a:r>
            <a:r>
              <a:rPr lang="en-US" sz="2800" dirty="0" smtClean="0">
                <a:ea typeface="ＭＳ Ｐゴシック"/>
                <a:cs typeface="ＭＳ Ｐゴシック"/>
              </a:rPr>
              <a:t>Custodian </a:t>
            </a:r>
            <a:r>
              <a:rPr lang="en-US" sz="2800" dirty="0" smtClean="0">
                <a:ea typeface="ＭＳ Ｐゴシック"/>
                <a:cs typeface="ＭＳ Ｐゴシック"/>
              </a:rPr>
              <a:t>Name.</a:t>
            </a:r>
          </a:p>
          <a:p>
            <a:pPr indent="-365760">
              <a:spcBef>
                <a:spcPts val="0"/>
              </a:spcBef>
            </a:pPr>
            <a:r>
              <a:rPr lang="en-US" sz="2800" dirty="0" smtClean="0">
                <a:ea typeface="ＭＳ Ｐゴシック"/>
                <a:cs typeface="ＭＳ Ｐゴシック"/>
              </a:rPr>
              <a:t>Prior </a:t>
            </a:r>
            <a:r>
              <a:rPr lang="en-US" sz="2800" dirty="0" smtClean="0">
                <a:ea typeface="ＭＳ Ｐゴシック"/>
                <a:cs typeface="ＭＳ Ｐゴシック"/>
              </a:rPr>
              <a:t>to beginning a collection, a Custodian List along with all their data sources should be given to the </a:t>
            </a:r>
            <a:r>
              <a:rPr lang="en-US" sz="2800" dirty="0" smtClean="0">
                <a:ea typeface="ＭＳ Ｐゴシック"/>
                <a:cs typeface="ＭＳ Ｐゴシック"/>
              </a:rPr>
              <a:t>analysts.</a:t>
            </a:r>
          </a:p>
        </p:txBody>
      </p:sp>
      <p:sp>
        <p:nvSpPr>
          <p:cNvPr id="5" name="Slide Number Placeholder 4"/>
          <p:cNvSpPr>
            <a:spLocks noGrp="1"/>
          </p:cNvSpPr>
          <p:nvPr>
            <p:ph type="sldNum" sz="quarter" idx="12"/>
          </p:nvPr>
        </p:nvSpPr>
        <p:spPr/>
        <p:txBody>
          <a:bodyPr/>
          <a:lstStyle/>
          <a:p>
            <a:pPr>
              <a:defRPr/>
            </a:pPr>
            <a:fld id="{77EF9825-4C23-4085-A4E3-B5565466BD91}" type="slidenum">
              <a:rPr lang="en-US" smtClean="0"/>
              <a:pPr>
                <a:defRPr/>
              </a:pPr>
              <a:t>26</a:t>
            </a:fld>
            <a:endParaRPr lang="en-US" dirty="0"/>
          </a:p>
        </p:txBody>
      </p:sp>
    </p:spTree>
    <p:extLst>
      <p:ext uri="{BB962C8B-B14F-4D97-AF65-F5344CB8AC3E}">
        <p14:creationId xmlns:p14="http://schemas.microsoft.com/office/powerpoint/2010/main" xmlns="" val="155896224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7" name="Rectangle 2"/>
          <p:cNvSpPr>
            <a:spLocks noGrp="1" noChangeArrowheads="1"/>
          </p:cNvSpPr>
          <p:nvPr>
            <p:ph type="title"/>
          </p:nvPr>
        </p:nvSpPr>
        <p:spPr/>
        <p:txBody>
          <a:bodyPr>
            <a:normAutofit fontScale="90000"/>
          </a:bodyPr>
          <a:lstStyle/>
          <a:p>
            <a:r>
              <a:rPr lang="en-US" dirty="0" smtClean="0">
                <a:ea typeface="ＭＳ Ｐゴシック"/>
                <a:cs typeface="ＭＳ Ｐゴシック"/>
              </a:rPr>
              <a:t>Organizing the data AFTER an </a:t>
            </a:r>
            <a:r>
              <a:rPr lang="en-US" dirty="0" err="1" smtClean="0">
                <a:ea typeface="ＭＳ Ｐゴシック"/>
                <a:cs typeface="ＭＳ Ｐゴシック"/>
              </a:rPr>
              <a:t>eDiscovery</a:t>
            </a:r>
            <a:r>
              <a:rPr lang="en-US" dirty="0" smtClean="0">
                <a:ea typeface="ＭＳ Ｐゴシック"/>
                <a:cs typeface="ＭＳ Ｐゴシック"/>
              </a:rPr>
              <a:t> Collection</a:t>
            </a:r>
            <a:endParaRPr lang="en-US" dirty="0">
              <a:ea typeface="ＭＳ Ｐゴシック"/>
              <a:cs typeface="ＭＳ Ｐゴシック"/>
            </a:endParaRPr>
          </a:p>
        </p:txBody>
      </p:sp>
      <p:sp>
        <p:nvSpPr>
          <p:cNvPr id="126978" name="Rectangle 3"/>
          <p:cNvSpPr>
            <a:spLocks noGrp="1" noChangeArrowheads="1"/>
          </p:cNvSpPr>
          <p:nvPr>
            <p:ph type="body" idx="1"/>
          </p:nvPr>
        </p:nvSpPr>
        <p:spPr>
          <a:xfrm>
            <a:off x="399196" y="843805"/>
            <a:ext cx="8642350" cy="5627688"/>
          </a:xfrm>
        </p:spPr>
        <p:txBody>
          <a:bodyPr>
            <a:normAutofit/>
          </a:bodyPr>
          <a:lstStyle/>
          <a:p>
            <a:pPr indent="-365760">
              <a:spcBef>
                <a:spcPts val="0"/>
              </a:spcBef>
            </a:pPr>
            <a:r>
              <a:rPr lang="en-US" sz="2800" dirty="0" smtClean="0">
                <a:ea typeface="ＭＳ Ｐゴシック"/>
                <a:cs typeface="ＭＳ Ｐゴシック"/>
              </a:rPr>
              <a:t>A </a:t>
            </a:r>
            <a:r>
              <a:rPr lang="en-US" sz="2800" dirty="0" smtClean="0">
                <a:ea typeface="ＭＳ Ｐゴシック"/>
                <a:cs typeface="ＭＳ Ｐゴシック"/>
              </a:rPr>
              <a:t>Custodian List should be utilized to ensure all data sources are collected and </a:t>
            </a:r>
            <a:r>
              <a:rPr lang="en-US" sz="2800" dirty="0" smtClean="0">
                <a:ea typeface="ＭＳ Ｐゴシック"/>
                <a:cs typeface="ＭＳ Ｐゴシック"/>
              </a:rPr>
              <a:t>verified.</a:t>
            </a:r>
          </a:p>
          <a:p>
            <a:pPr indent="-365760">
              <a:spcBef>
                <a:spcPts val="0"/>
              </a:spcBef>
            </a:pPr>
            <a:r>
              <a:rPr lang="en-US" sz="2800" dirty="0" smtClean="0">
                <a:ea typeface="ＭＳ Ｐゴシック"/>
                <a:cs typeface="ＭＳ Ｐゴシック"/>
              </a:rPr>
              <a:t>If </a:t>
            </a:r>
            <a:r>
              <a:rPr lang="en-US" sz="2800" dirty="0" smtClean="0">
                <a:ea typeface="ＭＳ Ｐゴシック"/>
                <a:cs typeface="ＭＳ Ｐゴシック"/>
              </a:rPr>
              <a:t>additional data sources arise for any custodians, then those data sources should be added to that Custodian </a:t>
            </a:r>
            <a:r>
              <a:rPr lang="en-US" sz="2800" dirty="0" smtClean="0">
                <a:ea typeface="ＭＳ Ｐゴシック"/>
                <a:cs typeface="ＭＳ Ｐゴシック"/>
              </a:rPr>
              <a:t>List.</a:t>
            </a:r>
          </a:p>
          <a:p>
            <a:pPr indent="-365760">
              <a:spcBef>
                <a:spcPts val="0"/>
              </a:spcBef>
            </a:pPr>
            <a:r>
              <a:rPr lang="en-US" sz="2800" dirty="0" smtClean="0">
                <a:ea typeface="ＭＳ Ｐゴシック"/>
                <a:cs typeface="ＭＳ Ｐゴシック"/>
              </a:rPr>
              <a:t>This </a:t>
            </a:r>
            <a:r>
              <a:rPr lang="en-US" sz="2800" dirty="0" smtClean="0">
                <a:ea typeface="ＭＳ Ｐゴシック"/>
                <a:cs typeface="ＭＳ Ｐゴシック"/>
              </a:rPr>
              <a:t>method </a:t>
            </a:r>
            <a:r>
              <a:rPr lang="en-US" sz="2800" dirty="0" smtClean="0">
                <a:ea typeface="ＭＳ Ｐゴシック"/>
                <a:cs typeface="ＭＳ Ｐゴシック"/>
              </a:rPr>
              <a:t>allows for a smooth transfer into </a:t>
            </a:r>
            <a:r>
              <a:rPr lang="en-US" sz="2800" dirty="0" smtClean="0">
                <a:ea typeface="ＭＳ Ｐゴシック"/>
                <a:cs typeface="ＭＳ Ｐゴシック"/>
              </a:rPr>
              <a:t>the Processing and Review stage of the EDRM Model and allows for the Legal Teams to review the data much more efficiently.</a:t>
            </a:r>
            <a:endParaRPr lang="en-US" sz="2800" dirty="0" smtClean="0">
              <a:ea typeface="ＭＳ Ｐゴシック"/>
              <a:cs typeface="ＭＳ Ｐゴシック"/>
            </a:endParaRPr>
          </a:p>
        </p:txBody>
      </p:sp>
      <p:sp>
        <p:nvSpPr>
          <p:cNvPr id="5" name="Slide Number Placeholder 4"/>
          <p:cNvSpPr>
            <a:spLocks noGrp="1"/>
          </p:cNvSpPr>
          <p:nvPr>
            <p:ph type="sldNum" sz="quarter" idx="12"/>
          </p:nvPr>
        </p:nvSpPr>
        <p:spPr/>
        <p:txBody>
          <a:bodyPr/>
          <a:lstStyle/>
          <a:p>
            <a:pPr>
              <a:defRPr/>
            </a:pPr>
            <a:fld id="{77EF9825-4C23-4085-A4E3-B5565466BD91}" type="slidenum">
              <a:rPr lang="en-US" smtClean="0"/>
              <a:pPr>
                <a:defRPr/>
              </a:pPr>
              <a:t>27</a:t>
            </a:fld>
            <a:endParaRPr lang="en-US" dirty="0"/>
          </a:p>
        </p:txBody>
      </p:sp>
    </p:spTree>
    <p:extLst>
      <p:ext uri="{BB962C8B-B14F-4D97-AF65-F5344CB8AC3E}">
        <p14:creationId xmlns:p14="http://schemas.microsoft.com/office/powerpoint/2010/main" xmlns="" val="155896224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7" name="Rectangle 2"/>
          <p:cNvSpPr>
            <a:spLocks noGrp="1" noChangeArrowheads="1"/>
          </p:cNvSpPr>
          <p:nvPr>
            <p:ph type="title"/>
          </p:nvPr>
        </p:nvSpPr>
        <p:spPr/>
        <p:txBody>
          <a:bodyPr>
            <a:normAutofit fontScale="90000"/>
          </a:bodyPr>
          <a:lstStyle/>
          <a:p>
            <a:r>
              <a:rPr lang="en-US" dirty="0" smtClean="0">
                <a:ea typeface="ＭＳ Ｐゴシック"/>
                <a:cs typeface="ＭＳ Ｐゴシック"/>
              </a:rPr>
              <a:t>Sample </a:t>
            </a:r>
            <a:r>
              <a:rPr lang="en-US" dirty="0" err="1" smtClean="0">
                <a:ea typeface="ＭＳ Ｐゴシック"/>
                <a:cs typeface="ＭＳ Ｐゴシック"/>
              </a:rPr>
              <a:t>eDiscovery</a:t>
            </a:r>
            <a:r>
              <a:rPr lang="en-US" dirty="0" smtClean="0">
                <a:ea typeface="ＭＳ Ｐゴシック"/>
                <a:cs typeface="ＭＳ Ｐゴシック"/>
              </a:rPr>
              <a:t> Collection Folder Structure</a:t>
            </a:r>
            <a:endParaRPr lang="en-US" dirty="0">
              <a:ea typeface="ＭＳ Ｐゴシック"/>
              <a:cs typeface="ＭＳ Ｐゴシック"/>
            </a:endParaRPr>
          </a:p>
        </p:txBody>
      </p:sp>
      <p:sp>
        <p:nvSpPr>
          <p:cNvPr id="5" name="Slide Number Placeholder 4"/>
          <p:cNvSpPr>
            <a:spLocks noGrp="1"/>
          </p:cNvSpPr>
          <p:nvPr>
            <p:ph type="sldNum" sz="quarter" idx="12"/>
          </p:nvPr>
        </p:nvSpPr>
        <p:spPr/>
        <p:txBody>
          <a:bodyPr/>
          <a:lstStyle/>
          <a:p>
            <a:pPr>
              <a:defRPr/>
            </a:pPr>
            <a:fld id="{77EF9825-4C23-4085-A4E3-B5565466BD91}" type="slidenum">
              <a:rPr lang="en-US" smtClean="0"/>
              <a:pPr>
                <a:defRPr/>
              </a:pPr>
              <a:t>28</a:t>
            </a:fld>
            <a:endParaRPr lang="en-US" dirty="0"/>
          </a:p>
        </p:txBody>
      </p:sp>
      <p:pic>
        <p:nvPicPr>
          <p:cNvPr id="1027" name="Picture 3"/>
          <p:cNvPicPr>
            <a:picLocks noChangeAspect="1" noChangeArrowheads="1"/>
          </p:cNvPicPr>
          <p:nvPr/>
        </p:nvPicPr>
        <p:blipFill>
          <a:blip r:embed="rId3"/>
          <a:srcRect/>
          <a:stretch>
            <a:fillRect/>
          </a:stretch>
        </p:blipFill>
        <p:spPr bwMode="auto">
          <a:xfrm>
            <a:off x="2552700" y="1143000"/>
            <a:ext cx="2190750" cy="5165445"/>
          </a:xfrm>
          <a:prstGeom prst="rect">
            <a:avLst/>
          </a:prstGeom>
          <a:noFill/>
          <a:ln w="9525">
            <a:noFill/>
            <a:miter lim="800000"/>
            <a:headEnd/>
            <a:tailEnd/>
          </a:ln>
          <a:effectLst/>
        </p:spPr>
      </p:pic>
    </p:spTree>
    <p:extLst>
      <p:ext uri="{BB962C8B-B14F-4D97-AF65-F5344CB8AC3E}">
        <p14:creationId xmlns:p14="http://schemas.microsoft.com/office/powerpoint/2010/main" xmlns="" val="155896224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7" name="Rectangle 2"/>
          <p:cNvSpPr>
            <a:spLocks noGrp="1" noChangeArrowheads="1"/>
          </p:cNvSpPr>
          <p:nvPr>
            <p:ph type="title"/>
          </p:nvPr>
        </p:nvSpPr>
        <p:spPr/>
        <p:txBody>
          <a:bodyPr>
            <a:normAutofit/>
          </a:bodyPr>
          <a:lstStyle/>
          <a:p>
            <a:r>
              <a:rPr lang="en-US" dirty="0" smtClean="0">
                <a:ea typeface="ＭＳ Ｐゴシック"/>
                <a:cs typeface="ＭＳ Ｐゴシック"/>
              </a:rPr>
              <a:t>Conclusion</a:t>
            </a:r>
            <a:endParaRPr lang="en-US" dirty="0">
              <a:ea typeface="ＭＳ Ｐゴシック"/>
              <a:cs typeface="ＭＳ Ｐゴシック"/>
            </a:endParaRPr>
          </a:p>
        </p:txBody>
      </p:sp>
      <p:sp>
        <p:nvSpPr>
          <p:cNvPr id="126978" name="Rectangle 3"/>
          <p:cNvSpPr>
            <a:spLocks noGrp="1" noChangeArrowheads="1"/>
          </p:cNvSpPr>
          <p:nvPr>
            <p:ph type="body" idx="1"/>
          </p:nvPr>
        </p:nvSpPr>
        <p:spPr>
          <a:xfrm>
            <a:off x="399196" y="843805"/>
            <a:ext cx="8642350" cy="5627688"/>
          </a:xfrm>
        </p:spPr>
        <p:txBody>
          <a:bodyPr>
            <a:normAutofit/>
          </a:bodyPr>
          <a:lstStyle/>
          <a:p>
            <a:pPr indent="-365760">
              <a:spcBef>
                <a:spcPts val="0"/>
              </a:spcBef>
            </a:pPr>
            <a:r>
              <a:rPr lang="en-US" sz="2800" dirty="0" smtClean="0">
                <a:ea typeface="ＭＳ Ｐゴシック"/>
                <a:cs typeface="ＭＳ Ｐゴシック"/>
              </a:rPr>
              <a:t>The Collection portion of an </a:t>
            </a:r>
            <a:r>
              <a:rPr lang="en-US" sz="2800" dirty="0" err="1" smtClean="0">
                <a:ea typeface="ＭＳ Ｐゴシック"/>
                <a:cs typeface="ＭＳ Ｐゴシック"/>
              </a:rPr>
              <a:t>eDiscovery</a:t>
            </a:r>
            <a:r>
              <a:rPr lang="en-US" sz="2800" dirty="0" smtClean="0">
                <a:ea typeface="ＭＳ Ｐゴシック"/>
                <a:cs typeface="ＭＳ Ｐゴシック"/>
              </a:rPr>
              <a:t> Project is by far the most important part of the overall project.</a:t>
            </a:r>
          </a:p>
          <a:p>
            <a:pPr indent="-365760">
              <a:spcBef>
                <a:spcPts val="0"/>
              </a:spcBef>
            </a:pPr>
            <a:r>
              <a:rPr lang="en-US" sz="2800" dirty="0" smtClean="0">
                <a:ea typeface="ＭＳ Ｐゴシック"/>
                <a:cs typeface="ＭＳ Ｐゴシック"/>
              </a:rPr>
              <a:t>Planning it out properly will make the other phases in the EDRM Model function much more smoothly and efficiently.</a:t>
            </a:r>
          </a:p>
        </p:txBody>
      </p:sp>
      <p:sp>
        <p:nvSpPr>
          <p:cNvPr id="5" name="Slide Number Placeholder 4"/>
          <p:cNvSpPr>
            <a:spLocks noGrp="1"/>
          </p:cNvSpPr>
          <p:nvPr>
            <p:ph type="sldNum" sz="quarter" idx="12"/>
          </p:nvPr>
        </p:nvSpPr>
        <p:spPr/>
        <p:txBody>
          <a:bodyPr/>
          <a:lstStyle/>
          <a:p>
            <a:pPr>
              <a:defRPr/>
            </a:pPr>
            <a:fld id="{77EF9825-4C23-4085-A4E3-B5565466BD91}" type="slidenum">
              <a:rPr lang="en-US" smtClean="0"/>
              <a:pPr>
                <a:defRPr/>
              </a:pPr>
              <a:t>29</a:t>
            </a:fld>
            <a:endParaRPr lang="en-US" dirty="0"/>
          </a:p>
        </p:txBody>
      </p:sp>
    </p:spTree>
    <p:extLst>
      <p:ext uri="{BB962C8B-B14F-4D97-AF65-F5344CB8AC3E}">
        <p14:creationId xmlns:p14="http://schemas.microsoft.com/office/powerpoint/2010/main" xmlns="" val="15589622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2"/>
          <p:cNvSpPr>
            <a:spLocks noGrp="1" noChangeArrowheads="1"/>
          </p:cNvSpPr>
          <p:nvPr>
            <p:ph type="title"/>
          </p:nvPr>
        </p:nvSpPr>
        <p:spPr/>
        <p:txBody>
          <a:bodyPr>
            <a:normAutofit/>
          </a:bodyPr>
          <a:lstStyle/>
          <a:p>
            <a:r>
              <a:rPr lang="en-US" dirty="0" smtClean="0">
                <a:ea typeface="ＭＳ Ｐゴシック"/>
                <a:cs typeface="ＭＳ Ｐゴシック"/>
              </a:rPr>
              <a:t>Objectives</a:t>
            </a:r>
            <a:endParaRPr lang="en-US" dirty="0">
              <a:ea typeface="ＭＳ Ｐゴシック"/>
              <a:cs typeface="ＭＳ Ｐゴシック"/>
            </a:endParaRPr>
          </a:p>
        </p:txBody>
      </p:sp>
      <p:sp>
        <p:nvSpPr>
          <p:cNvPr id="32770" name="Rectangle 3"/>
          <p:cNvSpPr>
            <a:spLocks noGrp="1" noChangeArrowheads="1"/>
          </p:cNvSpPr>
          <p:nvPr>
            <p:ph type="body" idx="1"/>
          </p:nvPr>
        </p:nvSpPr>
        <p:spPr>
          <a:xfrm>
            <a:off x="419100" y="838200"/>
            <a:ext cx="8718550" cy="5627688"/>
          </a:xfrm>
        </p:spPr>
        <p:txBody>
          <a:bodyPr/>
          <a:lstStyle/>
          <a:p>
            <a:pPr indent="-365760">
              <a:spcBef>
                <a:spcPts val="0"/>
              </a:spcBef>
            </a:pPr>
            <a:r>
              <a:rPr lang="en-US" dirty="0" smtClean="0">
                <a:ea typeface="ＭＳ Ｐゴシック"/>
                <a:cs typeface="ＭＳ Ｐゴシック"/>
              </a:rPr>
              <a:t>Discuss the EDRM Model</a:t>
            </a:r>
          </a:p>
          <a:p>
            <a:pPr indent="-365760">
              <a:spcBef>
                <a:spcPts val="0"/>
              </a:spcBef>
            </a:pPr>
            <a:r>
              <a:rPr lang="en-US" dirty="0" smtClean="0">
                <a:ea typeface="ＭＳ Ｐゴシック"/>
                <a:cs typeface="ＭＳ Ｐゴシック"/>
              </a:rPr>
              <a:t>Learn about the </a:t>
            </a:r>
            <a:r>
              <a:rPr lang="en-US" dirty="0" err="1" smtClean="0">
                <a:ea typeface="ＭＳ Ｐゴシック"/>
                <a:cs typeface="ＭＳ Ｐゴシック"/>
              </a:rPr>
              <a:t>eDiscovery</a:t>
            </a:r>
            <a:r>
              <a:rPr lang="en-US" dirty="0" smtClean="0">
                <a:ea typeface="ＭＳ Ｐゴシック"/>
                <a:cs typeface="ＭＳ Ｐゴシック"/>
              </a:rPr>
              <a:t> Collection portion of the EDRM Model</a:t>
            </a:r>
          </a:p>
          <a:p>
            <a:pPr indent="-365760">
              <a:spcBef>
                <a:spcPts val="0"/>
              </a:spcBef>
            </a:pPr>
            <a:r>
              <a:rPr lang="en-US" dirty="0" smtClean="0">
                <a:ea typeface="ＭＳ Ｐゴシック"/>
                <a:cs typeface="ＭＳ Ｐゴシック"/>
              </a:rPr>
              <a:t>Understand what ESI is and where it can reside.</a:t>
            </a:r>
          </a:p>
          <a:p>
            <a:pPr indent="-365760">
              <a:spcBef>
                <a:spcPts val="0"/>
              </a:spcBef>
            </a:pPr>
            <a:r>
              <a:rPr lang="en-US" dirty="0" smtClean="0">
                <a:ea typeface="ＭＳ Ｐゴシック"/>
                <a:cs typeface="ＭＳ Ｐゴシック"/>
              </a:rPr>
              <a:t>Discuss the difference between </a:t>
            </a:r>
            <a:r>
              <a:rPr lang="en-US" dirty="0" err="1" smtClean="0">
                <a:ea typeface="ＭＳ Ｐゴシック"/>
                <a:cs typeface="ＭＳ Ｐゴシック"/>
              </a:rPr>
              <a:t>eDiscovery</a:t>
            </a:r>
            <a:r>
              <a:rPr lang="en-US" dirty="0" smtClean="0">
                <a:ea typeface="ＭＳ Ｐゴシック"/>
                <a:cs typeface="ＭＳ Ｐゴシック"/>
              </a:rPr>
              <a:t> and Computer Forensics.</a:t>
            </a:r>
          </a:p>
          <a:p>
            <a:pPr indent="-365760">
              <a:spcBef>
                <a:spcPts val="0"/>
              </a:spcBef>
            </a:pPr>
            <a:r>
              <a:rPr lang="en-US" dirty="0" smtClean="0">
                <a:ea typeface="ＭＳ Ｐゴシック"/>
                <a:cs typeface="ＭＳ Ｐゴシック"/>
              </a:rPr>
              <a:t>Discuss Best Practices when collecting ESI.</a:t>
            </a:r>
          </a:p>
          <a:p>
            <a:pPr indent="-365760">
              <a:spcBef>
                <a:spcPts val="0"/>
              </a:spcBef>
            </a:pPr>
            <a:r>
              <a:rPr lang="en-US" dirty="0" smtClean="0">
                <a:ea typeface="ＭＳ Ｐゴシック"/>
                <a:cs typeface="ＭＳ Ｐゴシック"/>
              </a:rPr>
              <a:t>Discuss indicators of a successful </a:t>
            </a:r>
            <a:r>
              <a:rPr lang="en-US" dirty="0" err="1" smtClean="0">
                <a:ea typeface="ＭＳ Ｐゴシック"/>
                <a:cs typeface="ＭＳ Ｐゴシック"/>
              </a:rPr>
              <a:t>eDiscovery</a:t>
            </a:r>
            <a:r>
              <a:rPr lang="en-US" dirty="0" smtClean="0">
                <a:ea typeface="ＭＳ Ｐゴシック"/>
                <a:cs typeface="ＭＳ Ｐゴシック"/>
              </a:rPr>
              <a:t> collection.</a:t>
            </a:r>
          </a:p>
          <a:p>
            <a:pPr indent="-365760">
              <a:spcBef>
                <a:spcPts val="0"/>
              </a:spcBef>
            </a:pPr>
            <a:r>
              <a:rPr lang="en-US" dirty="0" smtClean="0">
                <a:ea typeface="ＭＳ Ｐゴシック"/>
                <a:cs typeface="ＭＳ Ｐゴシック"/>
              </a:rPr>
              <a:t>Discuss issues during an </a:t>
            </a:r>
            <a:r>
              <a:rPr lang="en-US" dirty="0" err="1" smtClean="0">
                <a:ea typeface="ＭＳ Ｐゴシック"/>
                <a:cs typeface="ＭＳ Ｐゴシック"/>
              </a:rPr>
              <a:t>eDiscovery</a:t>
            </a:r>
            <a:r>
              <a:rPr lang="en-US" dirty="0" smtClean="0">
                <a:ea typeface="ＭＳ Ｐゴシック"/>
                <a:cs typeface="ＭＳ Ｐゴシック"/>
              </a:rPr>
              <a:t> collection.</a:t>
            </a:r>
          </a:p>
          <a:p>
            <a:pPr indent="-365760">
              <a:spcBef>
                <a:spcPts val="0"/>
              </a:spcBef>
            </a:pPr>
            <a:r>
              <a:rPr lang="en-US" dirty="0" smtClean="0">
                <a:ea typeface="ＭＳ Ｐゴシック"/>
                <a:cs typeface="ＭＳ Ｐゴシック"/>
              </a:rPr>
              <a:t>Organizing the data after an </a:t>
            </a:r>
            <a:r>
              <a:rPr lang="en-US" dirty="0" err="1" smtClean="0">
                <a:ea typeface="ＭＳ Ｐゴシック"/>
                <a:cs typeface="ＭＳ Ｐゴシック"/>
              </a:rPr>
              <a:t>eDiscovery</a:t>
            </a:r>
            <a:r>
              <a:rPr lang="en-US" dirty="0" smtClean="0">
                <a:ea typeface="ＭＳ Ｐゴシック"/>
                <a:cs typeface="ＭＳ Ｐゴシック"/>
              </a:rPr>
              <a:t> collection.</a:t>
            </a:r>
            <a:endParaRPr lang="en-US" dirty="0">
              <a:ea typeface="ＭＳ Ｐゴシック"/>
              <a:cs typeface="ＭＳ Ｐゴシック"/>
            </a:endParaRPr>
          </a:p>
        </p:txBody>
      </p:sp>
      <p:sp>
        <p:nvSpPr>
          <p:cNvPr id="5" name="Slide Number Placeholder 4"/>
          <p:cNvSpPr>
            <a:spLocks noGrp="1"/>
          </p:cNvSpPr>
          <p:nvPr>
            <p:ph type="sldNum" sz="quarter" idx="12"/>
          </p:nvPr>
        </p:nvSpPr>
        <p:spPr/>
        <p:txBody>
          <a:bodyPr/>
          <a:lstStyle/>
          <a:p>
            <a:pPr>
              <a:defRPr/>
            </a:pPr>
            <a:fld id="{77EF9825-4C23-4085-A4E3-B5565466BD91}" type="slidenum">
              <a:rPr lang="en-US" smtClean="0"/>
              <a:pPr>
                <a:defRPr/>
              </a:pPr>
              <a:t>3</a:t>
            </a:fld>
            <a:endParaRPr lang="en-US" dirty="0"/>
          </a:p>
        </p:txBody>
      </p:sp>
    </p:spTree>
    <p:extLst>
      <p:ext uri="{BB962C8B-B14F-4D97-AF65-F5344CB8AC3E}">
        <p14:creationId xmlns:p14="http://schemas.microsoft.com/office/powerpoint/2010/main" xmlns="" val="211150974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7" name="Rectangle 2"/>
          <p:cNvSpPr>
            <a:spLocks noGrp="1" noChangeArrowheads="1"/>
          </p:cNvSpPr>
          <p:nvPr>
            <p:ph type="title"/>
          </p:nvPr>
        </p:nvSpPr>
        <p:spPr/>
        <p:txBody>
          <a:bodyPr>
            <a:normAutofit/>
          </a:bodyPr>
          <a:lstStyle/>
          <a:p>
            <a:r>
              <a:rPr lang="en-US" dirty="0" smtClean="0">
                <a:ea typeface="ＭＳ Ｐゴシック"/>
                <a:cs typeface="ＭＳ Ｐゴシック"/>
              </a:rPr>
              <a:t>Questions</a:t>
            </a:r>
            <a:endParaRPr lang="en-US" dirty="0">
              <a:ea typeface="ＭＳ Ｐゴシック"/>
              <a:cs typeface="ＭＳ Ｐゴシック"/>
            </a:endParaRPr>
          </a:p>
        </p:txBody>
      </p:sp>
      <p:sp>
        <p:nvSpPr>
          <p:cNvPr id="5" name="Slide Number Placeholder 4"/>
          <p:cNvSpPr>
            <a:spLocks noGrp="1"/>
          </p:cNvSpPr>
          <p:nvPr>
            <p:ph type="sldNum" sz="quarter" idx="12"/>
          </p:nvPr>
        </p:nvSpPr>
        <p:spPr/>
        <p:txBody>
          <a:bodyPr/>
          <a:lstStyle/>
          <a:p>
            <a:pPr>
              <a:defRPr/>
            </a:pPr>
            <a:fld id="{77EF9825-4C23-4085-A4E3-B5565466BD91}" type="slidenum">
              <a:rPr lang="en-US" smtClean="0"/>
              <a:pPr>
                <a:defRPr/>
              </a:pPr>
              <a:t>30</a:t>
            </a:fld>
            <a:endParaRPr lang="en-US" dirty="0"/>
          </a:p>
        </p:txBody>
      </p:sp>
      <p:pic>
        <p:nvPicPr>
          <p:cNvPr id="3074" name="Picture 2" descr="Help, question, questions, support icon"/>
          <p:cNvPicPr>
            <a:picLocks noChangeAspect="1" noChangeArrowheads="1"/>
          </p:cNvPicPr>
          <p:nvPr/>
        </p:nvPicPr>
        <p:blipFill>
          <a:blip r:embed="rId3"/>
          <a:srcRect/>
          <a:stretch>
            <a:fillRect/>
          </a:stretch>
        </p:blipFill>
        <p:spPr bwMode="auto">
          <a:xfrm>
            <a:off x="2171700" y="1219200"/>
            <a:ext cx="4876800" cy="4876801"/>
          </a:xfrm>
          <a:prstGeom prst="rect">
            <a:avLst/>
          </a:prstGeom>
          <a:noFill/>
        </p:spPr>
      </p:pic>
    </p:spTree>
    <p:extLst>
      <p:ext uri="{BB962C8B-B14F-4D97-AF65-F5344CB8AC3E}">
        <p14:creationId xmlns:p14="http://schemas.microsoft.com/office/powerpoint/2010/main" xmlns="" val="15589622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2"/>
          <p:cNvSpPr>
            <a:spLocks noGrp="1" noChangeArrowheads="1"/>
          </p:cNvSpPr>
          <p:nvPr>
            <p:ph type="ctrTitle"/>
          </p:nvPr>
        </p:nvSpPr>
        <p:spPr>
          <a:xfrm>
            <a:off x="704850" y="2645288"/>
            <a:ext cx="8121650" cy="1214438"/>
          </a:xfrm>
        </p:spPr>
        <p:txBody>
          <a:bodyPr>
            <a:normAutofit/>
          </a:bodyPr>
          <a:lstStyle/>
          <a:p>
            <a:r>
              <a:rPr lang="en-US" sz="4000" dirty="0" smtClean="0">
                <a:ea typeface="ＭＳ Ｐゴシック"/>
                <a:cs typeface="ＭＳ Ｐゴシック"/>
              </a:rPr>
              <a:t>What is the EDRM Model?</a:t>
            </a:r>
            <a:endParaRPr lang="en-US" sz="4000" dirty="0">
              <a:ea typeface="ＭＳ Ｐゴシック"/>
              <a:cs typeface="ＭＳ Ｐゴシック"/>
            </a:endParaRPr>
          </a:p>
        </p:txBody>
      </p:sp>
      <p:sp>
        <p:nvSpPr>
          <p:cNvPr id="3" name="Subtitle 2"/>
          <p:cNvSpPr>
            <a:spLocks noGrp="1"/>
          </p:cNvSpPr>
          <p:nvPr>
            <p:ph type="subTitle" sz="quarter" idx="1"/>
          </p:nvPr>
        </p:nvSpPr>
        <p:spPr>
          <a:xfrm>
            <a:off x="2498725" y="4119563"/>
            <a:ext cx="6335713" cy="400685"/>
          </a:xfrm>
        </p:spPr>
        <p:txBody>
          <a:bodyPr/>
          <a:lstStyle/>
          <a:p>
            <a:r>
              <a:rPr lang="en-US" dirty="0"/>
              <a:t> </a:t>
            </a:r>
          </a:p>
        </p:txBody>
      </p:sp>
    </p:spTree>
    <p:extLst>
      <p:ext uri="{BB962C8B-B14F-4D97-AF65-F5344CB8AC3E}">
        <p14:creationId xmlns:p14="http://schemas.microsoft.com/office/powerpoint/2010/main" xmlns="" val="2264040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7" name="Rectangle 2"/>
          <p:cNvSpPr>
            <a:spLocks noGrp="1" noChangeArrowheads="1"/>
          </p:cNvSpPr>
          <p:nvPr>
            <p:ph type="title"/>
          </p:nvPr>
        </p:nvSpPr>
        <p:spPr/>
        <p:txBody>
          <a:bodyPr>
            <a:normAutofit/>
          </a:bodyPr>
          <a:lstStyle/>
          <a:p>
            <a:r>
              <a:rPr lang="en-US" dirty="0" smtClean="0">
                <a:ea typeface="ＭＳ Ｐゴシック"/>
                <a:cs typeface="ＭＳ Ｐゴシック"/>
              </a:rPr>
              <a:t>The EDRM Model</a:t>
            </a:r>
            <a:endParaRPr lang="en-US" dirty="0">
              <a:ea typeface="ＭＳ Ｐゴシック"/>
              <a:cs typeface="ＭＳ Ｐゴシック"/>
            </a:endParaRPr>
          </a:p>
        </p:txBody>
      </p:sp>
      <p:sp>
        <p:nvSpPr>
          <p:cNvPr id="5" name="Slide Number Placeholder 4"/>
          <p:cNvSpPr>
            <a:spLocks noGrp="1"/>
          </p:cNvSpPr>
          <p:nvPr>
            <p:ph type="sldNum" sz="quarter" idx="12"/>
          </p:nvPr>
        </p:nvSpPr>
        <p:spPr/>
        <p:txBody>
          <a:bodyPr/>
          <a:lstStyle/>
          <a:p>
            <a:pPr>
              <a:defRPr/>
            </a:pPr>
            <a:fld id="{77EF9825-4C23-4085-A4E3-B5565466BD91}" type="slidenum">
              <a:rPr lang="en-US" smtClean="0"/>
              <a:pPr>
                <a:defRPr/>
              </a:pPr>
              <a:t>5</a:t>
            </a:fld>
            <a:endParaRPr lang="en-US" dirty="0"/>
          </a:p>
        </p:txBody>
      </p:sp>
      <p:pic>
        <p:nvPicPr>
          <p:cNvPr id="7" name="Content Placeholder 6">
            <a:extLst>
              <a:ext uri="{FF2B5EF4-FFF2-40B4-BE49-F238E27FC236}">
                <a16:creationId xmlns:a16="http://schemas.microsoft.com/office/drawing/2014/main" xmlns="" id="{D33D5499-9776-4B5E-8583-FA3C166598FB}"/>
              </a:ext>
            </a:extLst>
          </p:cNvPr>
          <p:cNvPicPr>
            <a:picLocks noGrp="1" noChangeAspect="1"/>
          </p:cNvPicPr>
          <p:nvPr>
            <p:ph idx="1"/>
          </p:nvPr>
        </p:nvPicPr>
        <p:blipFill>
          <a:blip r:embed="rId3"/>
          <a:stretch>
            <a:fillRect/>
          </a:stretch>
        </p:blipFill>
        <p:spPr>
          <a:xfrm>
            <a:off x="234950" y="1828800"/>
            <a:ext cx="8902700" cy="4191000"/>
          </a:xfrm>
          <a:prstGeom prst="rect">
            <a:avLst/>
          </a:prstGeom>
        </p:spPr>
      </p:pic>
      <p:sp>
        <p:nvSpPr>
          <p:cNvPr id="10" name="TextBox 9"/>
          <p:cNvSpPr txBox="1"/>
          <p:nvPr/>
        </p:nvSpPr>
        <p:spPr>
          <a:xfrm>
            <a:off x="876300" y="6172200"/>
            <a:ext cx="7848600" cy="400110"/>
          </a:xfrm>
          <a:prstGeom prst="rect">
            <a:avLst/>
          </a:prstGeom>
          <a:noFill/>
        </p:spPr>
        <p:txBody>
          <a:bodyPr wrap="square" rtlCol="0">
            <a:spAutoFit/>
          </a:bodyPr>
          <a:lstStyle/>
          <a:p>
            <a:r>
              <a:rPr lang="en-US" sz="2000" b="1" dirty="0" smtClean="0">
                <a:solidFill>
                  <a:schemeClr val="bg2"/>
                </a:solidFill>
              </a:rPr>
              <a:t>https://edrm.net/resources/frameworks-and-standards/edrm-model/</a:t>
            </a:r>
            <a:endParaRPr lang="en-US" sz="2000" b="1" dirty="0">
              <a:solidFill>
                <a:schemeClr val="bg2"/>
              </a:solidFill>
            </a:endParaRPr>
          </a:p>
        </p:txBody>
      </p:sp>
      <p:sp>
        <p:nvSpPr>
          <p:cNvPr id="11" name="TextBox 10"/>
          <p:cNvSpPr txBox="1"/>
          <p:nvPr/>
        </p:nvSpPr>
        <p:spPr>
          <a:xfrm>
            <a:off x="495300" y="838200"/>
            <a:ext cx="8458200" cy="1077218"/>
          </a:xfrm>
          <a:prstGeom prst="rect">
            <a:avLst/>
          </a:prstGeom>
          <a:noFill/>
        </p:spPr>
        <p:txBody>
          <a:bodyPr wrap="square" rtlCol="0">
            <a:spAutoFit/>
          </a:bodyPr>
          <a:lstStyle/>
          <a:p>
            <a:r>
              <a:rPr lang="en-US" sz="1600" dirty="0" smtClean="0">
                <a:solidFill>
                  <a:schemeClr val="bg2"/>
                </a:solidFill>
                <a:latin typeface="+mn-lt"/>
              </a:rPr>
              <a:t>The Electronic Discovery Reference Model (EDRM) is a framework that outlines standards for the recovery and discovery and of digital data. The EDRM is designed to serve as guidance for gathering and assimilating electronic data during the legal process, including criminal evidence discovery.</a:t>
            </a:r>
            <a:endParaRPr lang="en-US" sz="1600" dirty="0">
              <a:solidFill>
                <a:schemeClr val="bg2"/>
              </a:solidFill>
              <a:latin typeface="+mn-lt"/>
            </a:endParaRPr>
          </a:p>
        </p:txBody>
      </p:sp>
    </p:spTree>
    <p:extLst>
      <p:ext uri="{BB962C8B-B14F-4D97-AF65-F5344CB8AC3E}">
        <p14:creationId xmlns:p14="http://schemas.microsoft.com/office/powerpoint/2010/main" xmlns="" val="155896224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7" name="Rectangle 2"/>
          <p:cNvSpPr>
            <a:spLocks noGrp="1" noChangeArrowheads="1"/>
          </p:cNvSpPr>
          <p:nvPr>
            <p:ph type="title"/>
          </p:nvPr>
        </p:nvSpPr>
        <p:spPr/>
        <p:txBody>
          <a:bodyPr>
            <a:normAutofit/>
          </a:bodyPr>
          <a:lstStyle/>
          <a:p>
            <a:r>
              <a:rPr lang="en-US" dirty="0" smtClean="0">
                <a:ea typeface="ＭＳ Ｐゴシック"/>
                <a:cs typeface="ＭＳ Ｐゴシック"/>
              </a:rPr>
              <a:t>Identification Phase</a:t>
            </a:r>
            <a:endParaRPr lang="en-US" dirty="0">
              <a:ea typeface="ＭＳ Ｐゴシック"/>
              <a:cs typeface="ＭＳ Ｐゴシック"/>
            </a:endParaRPr>
          </a:p>
        </p:txBody>
      </p:sp>
      <p:sp>
        <p:nvSpPr>
          <p:cNvPr id="126978" name="Rectangle 3"/>
          <p:cNvSpPr>
            <a:spLocks noGrp="1" noChangeArrowheads="1"/>
          </p:cNvSpPr>
          <p:nvPr>
            <p:ph type="body" idx="1"/>
          </p:nvPr>
        </p:nvSpPr>
        <p:spPr>
          <a:xfrm>
            <a:off x="399196" y="843805"/>
            <a:ext cx="8642350" cy="5627688"/>
          </a:xfrm>
        </p:spPr>
        <p:txBody>
          <a:bodyPr>
            <a:normAutofit/>
          </a:bodyPr>
          <a:lstStyle/>
          <a:p>
            <a:pPr indent="-365760">
              <a:spcBef>
                <a:spcPts val="0"/>
              </a:spcBef>
            </a:pPr>
            <a:r>
              <a:rPr lang="en-US" sz="2800" dirty="0" smtClean="0">
                <a:ea typeface="ＭＳ Ｐゴシック"/>
                <a:cs typeface="ＭＳ Ｐゴシック"/>
              </a:rPr>
              <a:t>Consultants work with Legal Counsel </a:t>
            </a:r>
            <a:r>
              <a:rPr lang="en-US" sz="2800" dirty="0" smtClean="0">
                <a:ea typeface="ＭＳ Ｐゴシック"/>
                <a:cs typeface="ＭＳ Ｐゴシック"/>
              </a:rPr>
              <a:t>and IT Department in mapping out all relevant data sources to collect from.</a:t>
            </a:r>
          </a:p>
          <a:p>
            <a:pPr indent="-365760">
              <a:spcBef>
                <a:spcPts val="0"/>
              </a:spcBef>
            </a:pPr>
            <a:r>
              <a:rPr lang="en-US" sz="2800" dirty="0" smtClean="0">
                <a:ea typeface="ＭＳ Ｐゴシック"/>
                <a:cs typeface="ＭＳ Ｐゴシック"/>
              </a:rPr>
              <a:t>This phase allows us to better understand the scope of data we will be collecting from and will help in determining the cost of the project as well as if search criteria should be applied during the collection process to minimize collection costs.</a:t>
            </a:r>
            <a:endParaRPr lang="en-US" sz="2800" dirty="0">
              <a:ea typeface="ＭＳ Ｐゴシック"/>
              <a:cs typeface="ＭＳ Ｐゴシック"/>
            </a:endParaRPr>
          </a:p>
        </p:txBody>
      </p:sp>
      <p:sp>
        <p:nvSpPr>
          <p:cNvPr id="5" name="Slide Number Placeholder 4"/>
          <p:cNvSpPr>
            <a:spLocks noGrp="1"/>
          </p:cNvSpPr>
          <p:nvPr>
            <p:ph type="sldNum" sz="quarter" idx="12"/>
          </p:nvPr>
        </p:nvSpPr>
        <p:spPr/>
        <p:txBody>
          <a:bodyPr/>
          <a:lstStyle/>
          <a:p>
            <a:pPr>
              <a:defRPr/>
            </a:pPr>
            <a:fld id="{77EF9825-4C23-4085-A4E3-B5565466BD91}" type="slidenum">
              <a:rPr lang="en-US" smtClean="0"/>
              <a:pPr>
                <a:defRPr/>
              </a:pPr>
              <a:t>6</a:t>
            </a:fld>
            <a:endParaRPr lang="en-US" dirty="0"/>
          </a:p>
        </p:txBody>
      </p:sp>
    </p:spTree>
    <p:extLst>
      <p:ext uri="{BB962C8B-B14F-4D97-AF65-F5344CB8AC3E}">
        <p14:creationId xmlns:p14="http://schemas.microsoft.com/office/powerpoint/2010/main" xmlns="" val="15589622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7" name="Rectangle 2"/>
          <p:cNvSpPr>
            <a:spLocks noGrp="1" noChangeArrowheads="1"/>
          </p:cNvSpPr>
          <p:nvPr>
            <p:ph type="title"/>
          </p:nvPr>
        </p:nvSpPr>
        <p:spPr/>
        <p:txBody>
          <a:bodyPr>
            <a:normAutofit/>
          </a:bodyPr>
          <a:lstStyle/>
          <a:p>
            <a:r>
              <a:rPr lang="en-US" dirty="0" smtClean="0">
                <a:ea typeface="ＭＳ Ｐゴシック"/>
                <a:cs typeface="ＭＳ Ｐゴシック"/>
              </a:rPr>
              <a:t>Identification Phase – Scoping the Project</a:t>
            </a:r>
            <a:endParaRPr lang="en-US" dirty="0">
              <a:ea typeface="ＭＳ Ｐゴシック"/>
              <a:cs typeface="ＭＳ Ｐゴシック"/>
            </a:endParaRPr>
          </a:p>
        </p:txBody>
      </p:sp>
      <p:sp>
        <p:nvSpPr>
          <p:cNvPr id="5" name="Slide Number Placeholder 4"/>
          <p:cNvSpPr>
            <a:spLocks noGrp="1"/>
          </p:cNvSpPr>
          <p:nvPr>
            <p:ph type="sldNum" sz="quarter" idx="12"/>
          </p:nvPr>
        </p:nvSpPr>
        <p:spPr/>
        <p:txBody>
          <a:bodyPr/>
          <a:lstStyle/>
          <a:p>
            <a:pPr>
              <a:defRPr/>
            </a:pPr>
            <a:fld id="{77EF9825-4C23-4085-A4E3-B5565466BD91}" type="slidenum">
              <a:rPr lang="en-US" smtClean="0"/>
              <a:pPr>
                <a:defRPr/>
              </a:pPr>
              <a:t>7</a:t>
            </a:fld>
            <a:endParaRPr lang="en-US" dirty="0"/>
          </a:p>
        </p:txBody>
      </p:sp>
      <p:pic>
        <p:nvPicPr>
          <p:cNvPr id="6" name="Picture 5">
            <a:extLst>
              <a:ext uri="{FF2B5EF4-FFF2-40B4-BE49-F238E27FC236}">
                <a16:creationId xmlns:a16="http://schemas.microsoft.com/office/drawing/2014/main" xmlns="" id="{D6777897-3E17-45D7-839C-9531D1419BDA}"/>
              </a:ext>
            </a:extLst>
          </p:cNvPr>
          <p:cNvPicPr>
            <a:picLocks noChangeAspect="1"/>
          </p:cNvPicPr>
          <p:nvPr/>
        </p:nvPicPr>
        <p:blipFill rotWithShape="1">
          <a:blip r:embed="rId3"/>
          <a:srcRect l="1514" t="25728" r="74197" b="46677"/>
          <a:stretch/>
        </p:blipFill>
        <p:spPr>
          <a:xfrm>
            <a:off x="934324" y="1447800"/>
            <a:ext cx="7561976" cy="4670001"/>
          </a:xfrm>
          <a:prstGeom prst="rect">
            <a:avLst/>
          </a:prstGeom>
        </p:spPr>
      </p:pic>
    </p:spTree>
    <p:extLst>
      <p:ext uri="{BB962C8B-B14F-4D97-AF65-F5344CB8AC3E}">
        <p14:creationId xmlns:p14="http://schemas.microsoft.com/office/powerpoint/2010/main" xmlns="" val="15589622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7" name="Rectangle 2"/>
          <p:cNvSpPr>
            <a:spLocks noGrp="1" noChangeArrowheads="1"/>
          </p:cNvSpPr>
          <p:nvPr>
            <p:ph type="title"/>
          </p:nvPr>
        </p:nvSpPr>
        <p:spPr/>
        <p:txBody>
          <a:bodyPr>
            <a:normAutofit/>
          </a:bodyPr>
          <a:lstStyle/>
          <a:p>
            <a:r>
              <a:rPr lang="en-US" dirty="0" smtClean="0">
                <a:ea typeface="ＭＳ Ｐゴシック"/>
                <a:cs typeface="ＭＳ Ｐゴシック"/>
              </a:rPr>
              <a:t>Preservation Phase</a:t>
            </a:r>
            <a:endParaRPr lang="en-US" dirty="0">
              <a:ea typeface="ＭＳ Ｐゴシック"/>
              <a:cs typeface="ＭＳ Ｐゴシック"/>
            </a:endParaRPr>
          </a:p>
        </p:txBody>
      </p:sp>
      <p:sp>
        <p:nvSpPr>
          <p:cNvPr id="126978" name="Rectangle 3"/>
          <p:cNvSpPr>
            <a:spLocks noGrp="1" noChangeArrowheads="1"/>
          </p:cNvSpPr>
          <p:nvPr>
            <p:ph type="body" idx="1"/>
          </p:nvPr>
        </p:nvSpPr>
        <p:spPr>
          <a:xfrm>
            <a:off x="399196" y="843805"/>
            <a:ext cx="8642350" cy="5627688"/>
          </a:xfrm>
        </p:spPr>
        <p:txBody>
          <a:bodyPr>
            <a:normAutofit/>
          </a:bodyPr>
          <a:lstStyle/>
          <a:p>
            <a:pPr indent="-365760">
              <a:spcBef>
                <a:spcPts val="0"/>
              </a:spcBef>
            </a:pPr>
            <a:r>
              <a:rPr lang="en-US" sz="2800" dirty="0" smtClean="0">
                <a:ea typeface="ＭＳ Ｐゴシック"/>
                <a:cs typeface="ＭＳ Ｐゴシック"/>
              </a:rPr>
              <a:t>Consultants work with Legal Counsel </a:t>
            </a:r>
            <a:r>
              <a:rPr lang="en-US" sz="2800" dirty="0" smtClean="0">
                <a:ea typeface="ＭＳ Ｐゴシック"/>
                <a:cs typeface="ＭＳ Ｐゴシック"/>
              </a:rPr>
              <a:t>and IT Department in providing notifications known as Legal Holds to data custodians.</a:t>
            </a:r>
          </a:p>
          <a:p>
            <a:pPr indent="-365760">
              <a:spcBef>
                <a:spcPts val="0"/>
              </a:spcBef>
            </a:pPr>
            <a:r>
              <a:rPr lang="en-US" sz="2800" dirty="0" smtClean="0">
                <a:ea typeface="ＭＳ Ｐゴシック"/>
                <a:cs typeface="ＭＳ Ｐゴシック"/>
              </a:rPr>
              <a:t>Legal Holds inform the data custodians of their obligation to preserve data during the </a:t>
            </a:r>
            <a:r>
              <a:rPr lang="en-US" sz="2800" dirty="0" err="1" smtClean="0">
                <a:ea typeface="ＭＳ Ｐゴシック"/>
                <a:cs typeface="ＭＳ Ｐゴシック"/>
              </a:rPr>
              <a:t>eDiscovery</a:t>
            </a:r>
            <a:r>
              <a:rPr lang="en-US" sz="2800" dirty="0" smtClean="0">
                <a:ea typeface="ＭＳ Ｐゴシック"/>
                <a:cs typeface="ＭＳ Ｐゴシック"/>
              </a:rPr>
              <a:t> process.</a:t>
            </a:r>
            <a:endParaRPr lang="en-US" sz="2800" dirty="0">
              <a:ea typeface="ＭＳ Ｐゴシック"/>
              <a:cs typeface="ＭＳ Ｐゴシック"/>
            </a:endParaRPr>
          </a:p>
        </p:txBody>
      </p:sp>
      <p:sp>
        <p:nvSpPr>
          <p:cNvPr id="5" name="Slide Number Placeholder 4"/>
          <p:cNvSpPr>
            <a:spLocks noGrp="1"/>
          </p:cNvSpPr>
          <p:nvPr>
            <p:ph type="sldNum" sz="quarter" idx="12"/>
          </p:nvPr>
        </p:nvSpPr>
        <p:spPr/>
        <p:txBody>
          <a:bodyPr/>
          <a:lstStyle/>
          <a:p>
            <a:pPr>
              <a:defRPr/>
            </a:pPr>
            <a:fld id="{77EF9825-4C23-4085-A4E3-B5565466BD91}" type="slidenum">
              <a:rPr lang="en-US" smtClean="0"/>
              <a:pPr>
                <a:defRPr/>
              </a:pPr>
              <a:t>8</a:t>
            </a:fld>
            <a:endParaRPr lang="en-US" dirty="0"/>
          </a:p>
        </p:txBody>
      </p:sp>
    </p:spTree>
    <p:extLst>
      <p:ext uri="{BB962C8B-B14F-4D97-AF65-F5344CB8AC3E}">
        <p14:creationId xmlns:p14="http://schemas.microsoft.com/office/powerpoint/2010/main" xmlns="" val="15589622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7" name="Rectangle 2"/>
          <p:cNvSpPr>
            <a:spLocks noGrp="1" noChangeArrowheads="1"/>
          </p:cNvSpPr>
          <p:nvPr>
            <p:ph type="title"/>
          </p:nvPr>
        </p:nvSpPr>
        <p:spPr/>
        <p:txBody>
          <a:bodyPr>
            <a:normAutofit/>
          </a:bodyPr>
          <a:lstStyle/>
          <a:p>
            <a:r>
              <a:rPr lang="en-US" dirty="0" smtClean="0">
                <a:ea typeface="ＭＳ Ｐゴシック"/>
                <a:cs typeface="ＭＳ Ｐゴシック"/>
              </a:rPr>
              <a:t>Collection Phase</a:t>
            </a:r>
            <a:endParaRPr lang="en-US" dirty="0">
              <a:ea typeface="ＭＳ Ｐゴシック"/>
              <a:cs typeface="ＭＳ Ｐゴシック"/>
            </a:endParaRPr>
          </a:p>
        </p:txBody>
      </p:sp>
      <p:sp>
        <p:nvSpPr>
          <p:cNvPr id="126978" name="Rectangle 3"/>
          <p:cNvSpPr>
            <a:spLocks noGrp="1" noChangeArrowheads="1"/>
          </p:cNvSpPr>
          <p:nvPr>
            <p:ph type="body" idx="1"/>
          </p:nvPr>
        </p:nvSpPr>
        <p:spPr>
          <a:xfrm>
            <a:off x="399196" y="843805"/>
            <a:ext cx="8642350" cy="5627688"/>
          </a:xfrm>
        </p:spPr>
        <p:txBody>
          <a:bodyPr>
            <a:normAutofit/>
          </a:bodyPr>
          <a:lstStyle/>
          <a:p>
            <a:pPr indent="-365760">
              <a:spcBef>
                <a:spcPts val="0"/>
              </a:spcBef>
            </a:pPr>
            <a:r>
              <a:rPr lang="en-US" sz="2800" dirty="0" smtClean="0">
                <a:ea typeface="ＭＳ Ｐゴシック"/>
                <a:cs typeface="ＭＳ Ｐゴシック"/>
              </a:rPr>
              <a:t>Consultants work with Legal Counsel </a:t>
            </a:r>
            <a:r>
              <a:rPr lang="en-US" sz="2800" dirty="0" smtClean="0">
                <a:ea typeface="ＭＳ Ｐゴシック"/>
                <a:cs typeface="ＭＳ Ｐゴシック"/>
              </a:rPr>
              <a:t>and IT Department in developing a collection plan.</a:t>
            </a:r>
          </a:p>
          <a:p>
            <a:pPr indent="-365760">
              <a:spcBef>
                <a:spcPts val="0"/>
              </a:spcBef>
            </a:pPr>
            <a:r>
              <a:rPr lang="en-US" sz="2800" dirty="0" smtClean="0">
                <a:ea typeface="ＭＳ Ｐゴシック"/>
                <a:cs typeface="ＭＳ Ｐゴシック"/>
              </a:rPr>
              <a:t>Part of a successful collection is proper Project Management.</a:t>
            </a:r>
          </a:p>
          <a:p>
            <a:pPr indent="-365760">
              <a:spcBef>
                <a:spcPts val="0"/>
              </a:spcBef>
            </a:pPr>
            <a:r>
              <a:rPr lang="en-US" sz="2800" dirty="0" smtClean="0">
                <a:ea typeface="ＭＳ Ｐゴシック"/>
                <a:cs typeface="ＭＳ Ｐゴシック"/>
              </a:rPr>
              <a:t>Prior to beginning a collection job, all parties should have an agreed upon list of custodians and the data sources they will be collecting from in order to scope out an adequate project completion timeline.</a:t>
            </a:r>
          </a:p>
          <a:p>
            <a:pPr indent="-365760">
              <a:spcBef>
                <a:spcPts val="0"/>
              </a:spcBef>
            </a:pPr>
            <a:r>
              <a:rPr lang="en-US" sz="2800" dirty="0" smtClean="0">
                <a:ea typeface="ＭＳ Ｐゴシック"/>
                <a:cs typeface="ＭＳ Ｐゴシック"/>
              </a:rPr>
              <a:t>The decision to perform an </a:t>
            </a:r>
            <a:r>
              <a:rPr lang="en-US" sz="2800" dirty="0" err="1" smtClean="0">
                <a:ea typeface="ＭＳ Ｐゴシック"/>
                <a:cs typeface="ＭＳ Ｐゴシック"/>
              </a:rPr>
              <a:t>eDiscovery</a:t>
            </a:r>
            <a:r>
              <a:rPr lang="en-US" sz="2800" dirty="0" smtClean="0">
                <a:ea typeface="ＭＳ Ｐゴシック"/>
                <a:cs typeface="ＭＳ Ｐゴシック"/>
              </a:rPr>
              <a:t> Collection versus a Computer Forensics Collection must be made prior to beginning the Collection Phase.</a:t>
            </a:r>
          </a:p>
        </p:txBody>
      </p:sp>
      <p:sp>
        <p:nvSpPr>
          <p:cNvPr id="5" name="Slide Number Placeholder 4"/>
          <p:cNvSpPr>
            <a:spLocks noGrp="1"/>
          </p:cNvSpPr>
          <p:nvPr>
            <p:ph type="sldNum" sz="quarter" idx="12"/>
          </p:nvPr>
        </p:nvSpPr>
        <p:spPr/>
        <p:txBody>
          <a:bodyPr/>
          <a:lstStyle/>
          <a:p>
            <a:pPr>
              <a:defRPr/>
            </a:pPr>
            <a:fld id="{77EF9825-4C23-4085-A4E3-B5565466BD91}" type="slidenum">
              <a:rPr lang="en-US" smtClean="0"/>
              <a:pPr>
                <a:defRPr/>
              </a:pPr>
              <a:t>9</a:t>
            </a:fld>
            <a:endParaRPr lang="en-US" dirty="0"/>
          </a:p>
        </p:txBody>
      </p:sp>
    </p:spTree>
    <p:extLst>
      <p:ext uri="{BB962C8B-B14F-4D97-AF65-F5344CB8AC3E}">
        <p14:creationId xmlns:p14="http://schemas.microsoft.com/office/powerpoint/2010/main" xmlns="" val="1558962249"/>
      </p:ext>
    </p:extLst>
  </p:cSld>
  <p:clrMapOvr>
    <a:masterClrMapping/>
  </p:clrMapOvr>
</p:sld>
</file>

<file path=ppt/theme/theme1.xml><?xml version="1.0" encoding="utf-8"?>
<a:theme xmlns:a="http://schemas.openxmlformats.org/drawingml/2006/main" name="LPc_New">
  <a:themeElements>
    <a:clrScheme name="LPc_New 7">
      <a:dk1>
        <a:srgbClr val="000000"/>
      </a:dk1>
      <a:lt1>
        <a:srgbClr val="FFFFFF"/>
      </a:lt1>
      <a:dk2>
        <a:srgbClr val="CCECFF"/>
      </a:dk2>
      <a:lt2>
        <a:srgbClr val="003399"/>
      </a:lt2>
      <a:accent1>
        <a:srgbClr val="0794FF"/>
      </a:accent1>
      <a:accent2>
        <a:srgbClr val="800080"/>
      </a:accent2>
      <a:accent3>
        <a:srgbClr val="E2F4FF"/>
      </a:accent3>
      <a:accent4>
        <a:srgbClr val="DADADA"/>
      </a:accent4>
      <a:accent5>
        <a:srgbClr val="AAC8FF"/>
      </a:accent5>
      <a:accent6>
        <a:srgbClr val="730073"/>
      </a:accent6>
      <a:hlink>
        <a:srgbClr val="FF0000"/>
      </a:hlink>
      <a:folHlink>
        <a:srgbClr val="FFFFD2"/>
      </a:folHlink>
    </a:clrScheme>
    <a:fontScheme name="LPc_New">
      <a:majorFont>
        <a:latin typeface="Verdana"/>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30000"/>
          </a:spcBef>
          <a:spcAft>
            <a:spcPct val="0"/>
          </a:spcAft>
          <a:buClrTx/>
          <a:buSzTx/>
          <a:buFontTx/>
          <a:buNone/>
          <a:tabLst/>
          <a:defRPr kumimoji="0" lang="en-US" sz="1000" b="0" i="0" u="none" strike="noStrike" cap="none" normalizeH="0" baseline="0">
            <a:ln>
              <a:noFill/>
            </a:ln>
            <a:solidFill>
              <a:schemeClr val="tx1"/>
            </a:solidFill>
            <a:effectLst/>
            <a:latin typeface="Garamond" pitchFamily="-110"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30000"/>
          </a:spcBef>
          <a:spcAft>
            <a:spcPct val="0"/>
          </a:spcAft>
          <a:buClrTx/>
          <a:buSzTx/>
          <a:buFontTx/>
          <a:buNone/>
          <a:tabLst/>
          <a:defRPr kumimoji="0" lang="en-US" sz="1000" b="0" i="0" u="none" strike="noStrike" cap="none" normalizeH="0" baseline="0">
            <a:ln>
              <a:noFill/>
            </a:ln>
            <a:solidFill>
              <a:schemeClr val="tx1"/>
            </a:solidFill>
            <a:effectLst/>
            <a:latin typeface="Garamond" pitchFamily="-110" charset="0"/>
          </a:defRPr>
        </a:defPPr>
      </a:lstStyle>
    </a:lnDef>
  </a:objectDefaults>
  <a:extraClrSchemeLst>
    <a:extraClrScheme>
      <a:clrScheme name="LPc_New 1">
        <a:dk1>
          <a:srgbClr val="000099"/>
        </a:dk1>
        <a:lt1>
          <a:srgbClr val="FFFFFF"/>
        </a:lt1>
        <a:dk2>
          <a:srgbClr val="0000FF"/>
        </a:dk2>
        <a:lt2>
          <a:srgbClr val="FFFF00"/>
        </a:lt2>
        <a:accent1>
          <a:srgbClr val="FF6633"/>
        </a:accent1>
        <a:accent2>
          <a:srgbClr val="FF00FF"/>
        </a:accent2>
        <a:accent3>
          <a:srgbClr val="AAAAFF"/>
        </a:accent3>
        <a:accent4>
          <a:srgbClr val="DADADA"/>
        </a:accent4>
        <a:accent5>
          <a:srgbClr val="FFB8AD"/>
        </a:accent5>
        <a:accent6>
          <a:srgbClr val="E700E7"/>
        </a:accent6>
        <a:hlink>
          <a:srgbClr val="FF0000"/>
        </a:hlink>
        <a:folHlink>
          <a:srgbClr val="808080"/>
        </a:folHlink>
      </a:clrScheme>
      <a:clrMap bg1="dk2" tx1="lt1" bg2="dk1" tx2="lt2" accent1="accent1" accent2="accent2" accent3="accent3" accent4="accent4" accent5="accent5" accent6="accent6" hlink="hlink" folHlink="folHlink"/>
    </a:extraClrScheme>
    <a:extraClrScheme>
      <a:clrScheme name="LPc_New 2">
        <a:dk1>
          <a:srgbClr val="000066"/>
        </a:dk1>
        <a:lt1>
          <a:srgbClr val="CCECFF"/>
        </a:lt1>
        <a:dk2>
          <a:srgbClr val="000080"/>
        </a:dk2>
        <a:lt2>
          <a:srgbClr val="000000"/>
        </a:lt2>
        <a:accent1>
          <a:srgbClr val="9999FF"/>
        </a:accent1>
        <a:accent2>
          <a:srgbClr val="CC00FF"/>
        </a:accent2>
        <a:accent3>
          <a:srgbClr val="E2F4FF"/>
        </a:accent3>
        <a:accent4>
          <a:srgbClr val="000056"/>
        </a:accent4>
        <a:accent5>
          <a:srgbClr val="CACAFF"/>
        </a:accent5>
        <a:accent6>
          <a:srgbClr val="B900E7"/>
        </a:accent6>
        <a:hlink>
          <a:srgbClr val="00CC99"/>
        </a:hlink>
        <a:folHlink>
          <a:srgbClr val="0099CC"/>
        </a:folHlink>
      </a:clrScheme>
      <a:clrMap bg1="lt1" tx1="dk1" bg2="lt2" tx2="dk2" accent1="accent1" accent2="accent2" accent3="accent3" accent4="accent4" accent5="accent5" accent6="accent6" hlink="hlink" folHlink="folHlink"/>
    </a:extraClrScheme>
    <a:extraClrScheme>
      <a:clrScheme name="LPc_New 3">
        <a:dk1>
          <a:srgbClr val="000000"/>
        </a:dk1>
        <a:lt1>
          <a:srgbClr val="FFFFFF"/>
        </a:lt1>
        <a:dk2>
          <a:srgbClr val="000000"/>
        </a:dk2>
        <a:lt2>
          <a:srgbClr val="393939"/>
        </a:lt2>
        <a:accent1>
          <a:srgbClr val="B2B2B2"/>
        </a:accent1>
        <a:accent2>
          <a:srgbClr val="868686"/>
        </a:accent2>
        <a:accent3>
          <a:srgbClr val="FFFFFF"/>
        </a:accent3>
        <a:accent4>
          <a:srgbClr val="000000"/>
        </a:accent4>
        <a:accent5>
          <a:srgbClr val="D5D5D5"/>
        </a:accent5>
        <a:accent6>
          <a:srgbClr val="797979"/>
        </a:accent6>
        <a:hlink>
          <a:srgbClr val="5F5F5F"/>
        </a:hlink>
        <a:folHlink>
          <a:srgbClr val="DDDDDD"/>
        </a:folHlink>
      </a:clrScheme>
      <a:clrMap bg1="lt1" tx1="dk1" bg2="lt2" tx2="dk2" accent1="accent1" accent2="accent2" accent3="accent3" accent4="accent4" accent5="accent5" accent6="accent6" hlink="hlink" folHlink="folHlink"/>
    </a:extraClrScheme>
    <a:extraClrScheme>
      <a:clrScheme name="LPc_New 4">
        <a:dk1>
          <a:srgbClr val="000000"/>
        </a:dk1>
        <a:lt1>
          <a:srgbClr val="FFFFFF"/>
        </a:lt1>
        <a:dk2>
          <a:srgbClr val="660033"/>
        </a:dk2>
        <a:lt2>
          <a:srgbClr val="FFFF66"/>
        </a:lt2>
        <a:accent1>
          <a:srgbClr val="FF0033"/>
        </a:accent1>
        <a:accent2>
          <a:srgbClr val="CC6600"/>
        </a:accent2>
        <a:accent3>
          <a:srgbClr val="B8AAAD"/>
        </a:accent3>
        <a:accent4>
          <a:srgbClr val="DADADA"/>
        </a:accent4>
        <a:accent5>
          <a:srgbClr val="FFAAAD"/>
        </a:accent5>
        <a:accent6>
          <a:srgbClr val="B95C00"/>
        </a:accent6>
        <a:hlink>
          <a:srgbClr val="999933"/>
        </a:hlink>
        <a:folHlink>
          <a:srgbClr val="A50021"/>
        </a:folHlink>
      </a:clrScheme>
      <a:clrMap bg1="dk2" tx1="lt1" bg2="dk1" tx2="lt2" accent1="accent1" accent2="accent2" accent3="accent3" accent4="accent4" accent5="accent5" accent6="accent6" hlink="hlink" folHlink="folHlink"/>
    </a:extraClrScheme>
    <a:extraClrScheme>
      <a:clrScheme name="LPc_New 5">
        <a:dk1>
          <a:srgbClr val="000000"/>
        </a:dk1>
        <a:lt1>
          <a:srgbClr val="FFFFFF"/>
        </a:lt1>
        <a:dk2>
          <a:srgbClr val="CCECFF"/>
        </a:dk2>
        <a:lt2>
          <a:srgbClr val="000080"/>
        </a:lt2>
        <a:accent1>
          <a:srgbClr val="9999FF"/>
        </a:accent1>
        <a:accent2>
          <a:srgbClr val="CC00FF"/>
        </a:accent2>
        <a:accent3>
          <a:srgbClr val="E2F4FF"/>
        </a:accent3>
        <a:accent4>
          <a:srgbClr val="DADADA"/>
        </a:accent4>
        <a:accent5>
          <a:srgbClr val="CACAFF"/>
        </a:accent5>
        <a:accent6>
          <a:srgbClr val="B900E7"/>
        </a:accent6>
        <a:hlink>
          <a:srgbClr val="00CC99"/>
        </a:hlink>
        <a:folHlink>
          <a:srgbClr val="0099CC"/>
        </a:folHlink>
      </a:clrScheme>
      <a:clrMap bg1="dk2" tx1="lt1" bg2="dk1" tx2="lt2" accent1="accent1" accent2="accent2" accent3="accent3" accent4="accent4" accent5="accent5" accent6="accent6" hlink="hlink" folHlink="folHlink"/>
    </a:extraClrScheme>
    <a:extraClrScheme>
      <a:clrScheme name="LPc_New 6">
        <a:dk1>
          <a:srgbClr val="000000"/>
        </a:dk1>
        <a:lt1>
          <a:srgbClr val="FFFFFF"/>
        </a:lt1>
        <a:dk2>
          <a:srgbClr val="CCECFF"/>
        </a:dk2>
        <a:lt2>
          <a:srgbClr val="003399"/>
        </a:lt2>
        <a:accent1>
          <a:srgbClr val="9999FF"/>
        </a:accent1>
        <a:accent2>
          <a:srgbClr val="800080"/>
        </a:accent2>
        <a:accent3>
          <a:srgbClr val="E2F4FF"/>
        </a:accent3>
        <a:accent4>
          <a:srgbClr val="DADADA"/>
        </a:accent4>
        <a:accent5>
          <a:srgbClr val="CACAFF"/>
        </a:accent5>
        <a:accent6>
          <a:srgbClr val="730073"/>
        </a:accent6>
        <a:hlink>
          <a:srgbClr val="FF0000"/>
        </a:hlink>
        <a:folHlink>
          <a:srgbClr val="FFFFD2"/>
        </a:folHlink>
      </a:clrScheme>
      <a:clrMap bg1="dk2" tx1="lt1" bg2="dk1" tx2="lt2" accent1="accent1" accent2="accent2" accent3="accent3" accent4="accent4" accent5="accent5" accent6="accent6" hlink="hlink" folHlink="folHlink"/>
    </a:extraClrScheme>
    <a:extraClrScheme>
      <a:clrScheme name="LPc_New 7">
        <a:dk1>
          <a:srgbClr val="000000"/>
        </a:dk1>
        <a:lt1>
          <a:srgbClr val="FFFFFF"/>
        </a:lt1>
        <a:dk2>
          <a:srgbClr val="CCECFF"/>
        </a:dk2>
        <a:lt2>
          <a:srgbClr val="003399"/>
        </a:lt2>
        <a:accent1>
          <a:srgbClr val="0794FF"/>
        </a:accent1>
        <a:accent2>
          <a:srgbClr val="800080"/>
        </a:accent2>
        <a:accent3>
          <a:srgbClr val="E2F4FF"/>
        </a:accent3>
        <a:accent4>
          <a:srgbClr val="DADADA"/>
        </a:accent4>
        <a:accent5>
          <a:srgbClr val="AAC8FF"/>
        </a:accent5>
        <a:accent6>
          <a:srgbClr val="730073"/>
        </a:accent6>
        <a:hlink>
          <a:srgbClr val="FF0000"/>
        </a:hlink>
        <a:folHlink>
          <a:srgbClr val="FFFFD2"/>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390444</TotalTime>
  <Words>1992</Words>
  <Application>Microsoft Macintosh PowerPoint</Application>
  <PresentationFormat>Custom</PresentationFormat>
  <Paragraphs>215</Paragraphs>
  <Slides>30</Slides>
  <Notes>29</Notes>
  <HiddenSlides>0</HiddenSlides>
  <MMClips>0</MMClips>
  <ScaleCrop>false</ScaleCrop>
  <HeadingPairs>
    <vt:vector size="4" baseType="variant">
      <vt:variant>
        <vt:lpstr>Theme</vt:lpstr>
      </vt:variant>
      <vt:variant>
        <vt:i4>1</vt:i4>
      </vt:variant>
      <vt:variant>
        <vt:lpstr>Slide Titles</vt:lpstr>
      </vt:variant>
      <vt:variant>
        <vt:i4>30</vt:i4>
      </vt:variant>
    </vt:vector>
  </HeadingPairs>
  <TitlesOfParts>
    <vt:vector size="31" baseType="lpstr">
      <vt:lpstr>LPc_New</vt:lpstr>
      <vt:lpstr>eDiscovery Collections</vt:lpstr>
      <vt:lpstr>About</vt:lpstr>
      <vt:lpstr>Objectives</vt:lpstr>
      <vt:lpstr>What is the EDRM Model?</vt:lpstr>
      <vt:lpstr>The EDRM Model</vt:lpstr>
      <vt:lpstr>Identification Phase</vt:lpstr>
      <vt:lpstr>Identification Phase – Scoping the Project</vt:lpstr>
      <vt:lpstr>Preservation Phase</vt:lpstr>
      <vt:lpstr>Collection Phase</vt:lpstr>
      <vt:lpstr>Collection Phase</vt:lpstr>
      <vt:lpstr>What is ESI?</vt:lpstr>
      <vt:lpstr>What are some examples of ESI?</vt:lpstr>
      <vt:lpstr>Where can ESI be found?</vt:lpstr>
      <vt:lpstr>Backup versus Forensics Image</vt:lpstr>
      <vt:lpstr>eDiscovery versus Computer Forensics</vt:lpstr>
      <vt:lpstr>General IT Tools versus Forensic Software</vt:lpstr>
      <vt:lpstr>eDiscovery versus Computer Forensics</vt:lpstr>
      <vt:lpstr>eDiscovery versus Computer Forensics</vt:lpstr>
      <vt:lpstr>eDiscovery Collection Summary Most Important Things?</vt:lpstr>
      <vt:lpstr>eDiscovery Collections Project Management</vt:lpstr>
      <vt:lpstr>How can an eDiscovery case transition into a Computer Forensics case?</vt:lpstr>
      <vt:lpstr>What are indicators of a successful eDiscovery Collection?</vt:lpstr>
      <vt:lpstr>What are indicators of a successful eDiscovery Collection?</vt:lpstr>
      <vt:lpstr>What are some issues one might face during an eDiscovery Collection?</vt:lpstr>
      <vt:lpstr>What are some issues one might face during an eDiscovery Collection?</vt:lpstr>
      <vt:lpstr>Organizing the data AFTER an eDiscovery Collection</vt:lpstr>
      <vt:lpstr>Organizing the data AFTER an eDiscovery Collection</vt:lpstr>
      <vt:lpstr>Sample eDiscovery Collection Folder Structure</vt:lpstr>
      <vt:lpstr>Conclusion</vt:lpstr>
      <vt:lpstr>Questions</vt:lpstr>
    </vt:vector>
  </TitlesOfParts>
  <Company>Elephant Scale LLC &amp; LearningPatterns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Spark</dc:title>
  <dc:subject>Spark</dc:subject>
  <dc:creator>Elephant Scale</dc:creator>
  <cp:lastModifiedBy>Michael</cp:lastModifiedBy>
  <cp:revision>4182</cp:revision>
  <cp:lastPrinted>2010-01-03T02:41:41Z</cp:lastPrinted>
  <dcterms:created xsi:type="dcterms:W3CDTF">2010-07-13T15:22:01Z</dcterms:created>
  <dcterms:modified xsi:type="dcterms:W3CDTF">2020-10-01T15:47:39Z</dcterms:modified>
</cp:coreProperties>
</file>